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7559675" cy="10691813"/>
  <p:embeddedFontLs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Ovo" panose="020B0604020202020204" charset="0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879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jGKCdNN63NANqniQpcIiMpr/TR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336" y="108"/>
      </p:cViewPr>
      <p:guideLst>
        <p:guide orient="horz" pos="1620"/>
        <p:guide pos="38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11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istbranding.dk/baeredygtig-forretningsmodel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26896588_Business_Model_Elements_for_Product-Service_System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1681015.2016.1172124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ds.dk/media/thgp4qni/standardization-for-the-circular-economy.pdf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1" name="Google Shape;24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8" name="Google Shape;25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9" name="Google Shape;257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" name="Google Shape;259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3" name="Google Shape;259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" name="Google Shape;260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2" name="Google Shape;260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9" name="Google Shape;260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24"/>
              </a:spcBef>
              <a:spcAft>
                <a:spcPts val="0"/>
              </a:spcAft>
              <a:buSzPts val="1100"/>
              <a:buNone/>
            </a:pPr>
            <a:r>
              <a:rPr lang="en"/>
              <a:t>(1) : </a:t>
            </a:r>
            <a:r>
              <a:rPr lang="en" sz="1000" i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https://www.gnistbranding.dk/baeredygtig-forretningsmodel/</a:t>
            </a:r>
            <a:r>
              <a:rPr lang="en" sz="1000" i="1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000" i="1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6" name="Google Shape;262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6" name="Google Shape;26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7" name="Google Shape;263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https://www.researchgate.net/publication/226896588_Business_Model_Elements_for_Product-Service_System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7" name="Google Shape;264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8" name="Google Shape;264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https://www.tandfonline.com/doi/full/10.1080/21681015.2016.1172124</a:t>
            </a:r>
            <a:r>
              <a:rPr lang="en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https://www.ds.dk/media/thgp4qni/standardization-for-the-circular-economy.pdf</a:t>
            </a:r>
            <a:r>
              <a:rPr lang="en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9" name="Google Shape;26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0" name="Google Shape;26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Google Shape;26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1" name="Google Shape;268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83" name="Google Shape;24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2" name="Google Shape;269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5" name="Google Shape;25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6" name="Google Shape;25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2" name="Google Shape;25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3" name="Google Shape;25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5" name="Google Shape;25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6" name="Google Shape;25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5" name="Google Shape;25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6" name="Google Shape;25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Link: https://www.ecomacundervisning.dk/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8" name="Google Shape;254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Link: https://sustainable.dk/samfundsfag/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9" name="Google Shape;25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0" name="Google Shape;25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Link: https://xn--grnstartup-1cb.dk/formular/groen-startup/ 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Google Shape;25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2" name="Google Shape;25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forside - højr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" name="Google Shape;10;p22"/>
          <p:cNvSpPr txBox="1">
            <a:spLocks noGrp="1"/>
          </p:cNvSpPr>
          <p:nvPr>
            <p:ph type="ctrTitle"/>
          </p:nvPr>
        </p:nvSpPr>
        <p:spPr>
          <a:xfrm>
            <a:off x="370930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subTitle" idx="1"/>
          </p:nvPr>
        </p:nvSpPr>
        <p:spPr>
          <a:xfrm>
            <a:off x="370930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Kapitelskift">
  <p:cSld name="SECTION_HEADER_3_1_1_1_2">
    <p:bg>
      <p:bgPr>
        <a:solidFill>
          <a:schemeClr val="lt2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1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3" name="Google Shape;83;p3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5" name="Google Shape;85;p31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" name="Google Shape;86;p3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88" name="Google Shape;88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rækker med ikoner">
  <p:cSld name="CUSTOM_2_1_1_1_1_1_1_1_1">
    <p:bg>
      <p:bgPr>
        <a:solidFill>
          <a:schemeClr val="accent3"/>
        </a:solidFill>
        <a:effectLst/>
      </p:bgPr>
    </p:bg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2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265" name="Google Shape;1265;p121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6" name="Google Shape;1266;p121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7" name="Google Shape;1267;p121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8" name="Google Shape;1268;p12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12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70" name="Google Shape;1270;p121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1" name="Google Shape;1271;p12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2" name="Google Shape;1272;p12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3" name="Google Shape;1273;p121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4" name="Google Shape;1274;p121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5" name="Google Shape;1275;p121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6" name="Google Shape;1276;p121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77" name="Google Shape;1277;p121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8" name="Google Shape;1278;p121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rækker med ikoner">
  <p:cSld name="CUSTOM_2_1_1_1_1_1_1_1_1_2">
    <p:bg>
      <p:bgPr>
        <a:solidFill>
          <a:schemeClr val="accent4"/>
        </a:solidFill>
        <a:effectLst/>
      </p:bgPr>
    </p:bg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2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122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2" name="Google Shape;1282;p122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3" name="Google Shape;1283;p122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4" name="Google Shape;1284;p12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12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86" name="Google Shape;1286;p12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7" name="Google Shape;1287;p12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8" name="Google Shape;1288;p12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89" name="Google Shape;1289;p122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0" name="Google Shape;1290;p122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1" name="Google Shape;1291;p122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2" name="Google Shape;1292;p122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93" name="Google Shape;1293;p122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4" name="Google Shape;1294;p122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rækker med ikoner">
  <p:cSld name="CUSTOM_2_1_1_1_1_1_1_1_1_1">
    <p:bg>
      <p:bgPr>
        <a:solidFill>
          <a:schemeClr val="accent5"/>
        </a:solidFill>
        <a:effectLst/>
      </p:bgPr>
    </p:bg>
    <p:spTree>
      <p:nvGrpSpPr>
        <p:cNvPr id="1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12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23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8" name="Google Shape;1298;p123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99" name="Google Shape;1299;p123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0" name="Google Shape;1300;p12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12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02" name="Google Shape;1302;p123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3" name="Google Shape;1303;p123"/>
          <p:cNvSpPr txBox="1">
            <a:spLocks noGrp="1"/>
          </p:cNvSpPr>
          <p:nvPr>
            <p:ph type="body" idx="5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4" name="Google Shape;1304;p123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5" name="Google Shape;1305;p123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06" name="Google Shape;1306;p123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7" name="Google Shape;1307;p123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8" name="Google Shape;1308;p123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09" name="Google Shape;1309;p123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0" name="Google Shape;1310;p123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stor tekst">
  <p:cSld name="CUSTOM_1_6"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2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13" name="Google Shape;1313;p12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4" name="Google Shape;1314;p12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5" name="Google Shape;1315;p124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16" name="Google Shape;1316;p124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Ovo"/>
              <a:buNone/>
              <a:defRPr sz="33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7" name="Google Shape;1317;p12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12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19" name="Google Shape;1319;p124"/>
          <p:cNvSpPr txBox="1">
            <a:spLocks noGrp="1"/>
          </p:cNvSpPr>
          <p:nvPr>
            <p:ph type="body" idx="4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0" name="Google Shape;1320;p124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1" name="Google Shape;1321;p124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2" name="Google Shape;1322;p124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stor tekst">
  <p:cSld name="CUSTOM_1_6_1"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2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25" name="Google Shape;1325;p12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12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7" name="Google Shape;1327;p125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28" name="Google Shape;1328;p125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9" name="Google Shape;1329;p12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12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31" name="Google Shape;1331;p125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2" name="Google Shape;1332;p125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3" name="Google Shape;1333;p125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4" name="Google Shape;1334;p125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stor tekst">
  <p:cSld name="CUSTOM_1_6_1_2"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12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12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12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39" name="Google Shape;1339;p126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40" name="Google Shape;1340;p126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1" name="Google Shape;1341;p12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12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43" name="Google Shape;1343;p126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4" name="Google Shape;1344;p126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5" name="Google Shape;1345;p126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46" name="Google Shape;1346;p126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stor tekst">
  <p:cSld name="CUSTOM_1_6_1_2_1"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p12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12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12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1" name="Google Shape;1351;p127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52" name="Google Shape;1352;p127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Ovo"/>
              <a:buNone/>
              <a:defRPr sz="33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3" name="Google Shape;1353;p12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12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55" name="Google Shape;1355;p127"/>
          <p:cNvSpPr txBox="1">
            <a:spLocks noGrp="1"/>
          </p:cNvSpPr>
          <p:nvPr>
            <p:ph type="body" idx="4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6" name="Google Shape;1356;p127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7" name="Google Shape;1357;p127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58" name="Google Shape;1358;p127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stor tekst">
  <p:cSld name="CUSTOM_1_6_1_1"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12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61" name="Google Shape;1361;p12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12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3" name="Google Shape;1363;p128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64" name="Google Shape;1364;p128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5" name="Google Shape;1365;p12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12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67" name="Google Shape;1367;p128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8" name="Google Shape;1368;p128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9" name="Google Shape;1369;p128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0" name="Google Shape;1370;p128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stor tekst">
  <p:cSld name="CUSTOM_1_6_1_1_1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2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73" name="Google Shape;1373;p12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12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5" name="Google Shape;1375;p129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76" name="Google Shape;1376;p129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00"/>
              <a:buFont typeface="Ovo"/>
              <a:buNone/>
              <a:defRPr sz="33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7" name="Google Shape;1377;p12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12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79" name="Google Shape;1379;p129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0" name="Google Shape;1380;p129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1" name="Google Shape;1381;p129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2" name="Google Shape;1382;p129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stor tekst">
  <p:cSld name="CUSTOM_1_6_1_1_1_1"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3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85" name="Google Shape;1385;p13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13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7" name="Google Shape;1387;p130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388" name="Google Shape;1388;p130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13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13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91" name="Google Shape;1391;p130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2" name="Google Shape;1392;p130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3" name="Google Shape;1393;p130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4" name="Google Shape;1394;p130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Kapitelskift">
  <p:cSld name="SECTION_HEADER_3_1_1_1_2_1"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2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91" name="Google Shape;91;p32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92" name="Google Shape;92;p32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93" name="Google Shape;93;p3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5" name="Google Shape;95;p32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" name="Google Shape;96;p3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" name="Google Shape;97;p3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98" name="Google Shape;98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stor tekst">
  <p:cSld name="CUSTOM_1_6_1_1_1_1_1"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3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13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13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9" name="Google Shape;1399;p131"/>
          <p:cNvSpPr>
            <a:spLocks noGrp="1"/>
          </p:cNvSpPr>
          <p:nvPr>
            <p:ph type="pic" idx="2"/>
          </p:nvPr>
        </p:nvSpPr>
        <p:spPr>
          <a:xfrm>
            <a:off x="0" y="-22384"/>
            <a:ext cx="45720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00" name="Google Shape;1400;p131"/>
          <p:cNvSpPr txBox="1">
            <a:spLocks noGrp="1"/>
          </p:cNvSpPr>
          <p:nvPr>
            <p:ph type="subTitle" idx="3"/>
          </p:nvPr>
        </p:nvSpPr>
        <p:spPr>
          <a:xfrm>
            <a:off x="305762" y="3754364"/>
            <a:ext cx="3908400" cy="8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Ovo"/>
              <a:buNone/>
              <a:defRPr sz="33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1" name="Google Shape;1401;p13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3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03" name="Google Shape;1403;p131"/>
          <p:cNvSpPr txBox="1">
            <a:spLocks noGrp="1"/>
          </p:cNvSpPr>
          <p:nvPr>
            <p:ph type="body" idx="4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4" name="Google Shape;1404;p131"/>
          <p:cNvSpPr txBox="1">
            <a:spLocks noGrp="1"/>
          </p:cNvSpPr>
          <p:nvPr>
            <p:ph type="body" idx="5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5" name="Google Shape;1405;p131"/>
          <p:cNvSpPr txBox="1">
            <a:spLocks noGrp="1"/>
          </p:cNvSpPr>
          <p:nvPr>
            <p:ph type="body" idx="6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06" name="Google Shape;1406;p131"/>
          <p:cNvSpPr>
            <a:spLocks noGrp="1"/>
          </p:cNvSpPr>
          <p:nvPr>
            <p:ph type="pic" idx="7"/>
          </p:nvPr>
        </p:nvSpPr>
        <p:spPr>
          <a:xfrm>
            <a:off x="347472" y="3182112"/>
            <a:ext cx="548700" cy="54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citat - venstre">
  <p:cSld name="CUSTOM_1_4_1"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3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09" name="Google Shape;1409;p13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3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1" name="Google Shape;1411;p132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12" name="Google Shape;1412;p13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3" name="Google Shape;1413;p13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14" name="Google Shape;1414;p132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5" name="Google Shape;1415;p132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6" name="Google Shape;1416;p132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17" name="Google Shape;1417;p132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18" name="Google Shape;1418;p132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citat - venstre">
  <p:cSld name="CUSTOM_1_4_1_2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3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21" name="Google Shape;1421;p13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13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3" name="Google Shape;1423;p133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24" name="Google Shape;1424;p13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13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26" name="Google Shape;1426;p133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7" name="Google Shape;1427;p133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77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8" name="Google Shape;1428;p133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9" name="Google Shape;1429;p133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0" name="Google Shape;1430;p133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citat - venstre">
  <p:cSld name="CUSTOM_1_4_1_2_1"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3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33" name="Google Shape;1433;p13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13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35" name="Google Shape;1435;p134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36" name="Google Shape;1436;p13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13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38" name="Google Shape;1438;p134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39" name="Google Shape;1439;p134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0" name="Google Shape;1440;p134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1" name="Google Shape;1441;p134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42" name="Google Shape;1442;p134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citat - venstre">
  <p:cSld name="CUSTOM_1_4_1_1"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3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13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13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7" name="Google Shape;1447;p135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48" name="Google Shape;1448;p13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13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50" name="Google Shape;1450;p135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1" name="Google Shape;1451;p135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2" name="Google Shape;1452;p135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3" name="Google Shape;1453;p135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54" name="Google Shape;1454;p135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citat - venstre">
  <p:cSld name="CUSTOM_1_4_1_1_2"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3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57" name="Google Shape;1457;p13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13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9" name="Google Shape;1459;p136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60" name="Google Shape;1460;p13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13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62" name="Google Shape;1462;p136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3" name="Google Shape;1463;p136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4" name="Google Shape;1464;p136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5" name="Google Shape;1465;p136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466" name="Google Shape;1466;p136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citat - venstre">
  <p:cSld name="CUSTOM_1_4_1_1_2_1"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13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69" name="Google Shape;1469;p13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0" name="Google Shape;1470;p13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1" name="Google Shape;1471;p137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72" name="Google Shape;1472;p13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13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74" name="Google Shape;1474;p137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5" name="Google Shape;1475;p137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6" name="Google Shape;1476;p137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77" name="Google Shape;1477;p137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78" name="Google Shape;1478;p137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citat - venstre">
  <p:cSld name="CUSTOM_1_4_1_1_2_1_1"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p13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81" name="Google Shape;1481;p13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13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3" name="Google Shape;1483;p138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84" name="Google Shape;1484;p13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13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86" name="Google Shape;1486;p138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7" name="Google Shape;1487;p138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8" name="Google Shape;1488;p138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9" name="Google Shape;1489;p138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0" name="Google Shape;1490;p138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citat - venstre">
  <p:cSld name="CUSTOM_1_4_1_1_1"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13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93" name="Google Shape;1493;p13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13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95" name="Google Shape;1495;p139"/>
          <p:cNvSpPr>
            <a:spLocks noGrp="1"/>
          </p:cNvSpPr>
          <p:nvPr>
            <p:ph type="pic" idx="2"/>
          </p:nvPr>
        </p:nvSpPr>
        <p:spPr>
          <a:xfrm>
            <a:off x="0" y="-22375"/>
            <a:ext cx="4576200" cy="2731200"/>
          </a:xfrm>
          <a:prstGeom prst="rect">
            <a:avLst/>
          </a:prstGeom>
          <a:noFill/>
          <a:ln>
            <a:noFill/>
          </a:ln>
        </p:spPr>
      </p:sp>
      <p:sp>
        <p:nvSpPr>
          <p:cNvPr id="1496" name="Google Shape;1496;p13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13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98" name="Google Shape;1498;p139"/>
          <p:cNvSpPr txBox="1">
            <a:spLocks noGrp="1"/>
          </p:cNvSpPr>
          <p:nvPr>
            <p:ph type="body" idx="3"/>
          </p:nvPr>
        </p:nvSpPr>
        <p:spPr>
          <a:xfrm>
            <a:off x="4839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99" name="Google Shape;1499;p139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0" name="Google Shape;1500;p139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1" name="Google Shape;1501;p139"/>
          <p:cNvSpPr txBox="1">
            <a:spLocks noGrp="1"/>
          </p:cNvSpPr>
          <p:nvPr>
            <p:ph type="subTitle" idx="6"/>
          </p:nvPr>
        </p:nvSpPr>
        <p:spPr>
          <a:xfrm>
            <a:off x="526473" y="3019969"/>
            <a:ext cx="3519000" cy="21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2" name="Google Shape;1502;p139"/>
          <p:cNvSpPr txBox="1"/>
          <p:nvPr/>
        </p:nvSpPr>
        <p:spPr>
          <a:xfrm>
            <a:off x="142777" y="265693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foto - venstre">
  <p:cSld name="CUSTOM_1_3">
    <p:bg>
      <p:bgPr>
        <a:solidFill>
          <a:schemeClr val="accent1"/>
        </a:solidFill>
        <a:effectLst/>
      </p:bgPr>
    </p:bg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14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14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6" name="Google Shape;1506;p140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07" name="Google Shape;1507;p14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14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09" name="Google Shape;1509;p140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0" name="Google Shape;1510;p140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77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1" name="Google Shape;1511;p140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kapitelskift">
  <p:cSld name="SECTION_HEADER_3_1_1_1_1">
    <p:bg>
      <p:bgPr>
        <a:solidFill>
          <a:schemeClr val="accent2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3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01" name="Google Shape;101;p33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02" name="Google Shape;102;p33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3" name="Google Shape;103;p3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5" name="Google Shape;105;p33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3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" name="Google Shape;107;p3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08" name="Google Shape;108;p33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fotos - venstre">
  <p:cSld name="CUSTOM_1_3_3">
    <p:bg>
      <p:bgPr>
        <a:solidFill>
          <a:schemeClr val="accent1"/>
        </a:solidFill>
        <a:effectLst/>
      </p:bgPr>
    </p:bg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4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14" name="Google Shape;1514;p14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5" name="Google Shape;1515;p141"/>
          <p:cNvSpPr>
            <a:spLocks noGrp="1"/>
          </p:cNvSpPr>
          <p:nvPr>
            <p:ph type="pic" idx="2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16" name="Google Shape;1516;p14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14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18" name="Google Shape;1518;p141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9" name="Google Shape;1519;p141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0" name="Google Shape;1520;p141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1" name="Google Shape;1521;p141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foto - venstre">
  <p:cSld name="CUSTOM_1_3_2">
    <p:bg>
      <p:bgPr>
        <a:solidFill>
          <a:schemeClr val="lt2"/>
        </a:solidFill>
        <a:effectLst/>
      </p:bgPr>
    </p:bg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p14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24" name="Google Shape;1524;p14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5" name="Google Shape;1525;p142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26" name="Google Shape;1526;p14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14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28" name="Google Shape;1528;p142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9" name="Google Shape;1529;p142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0" name="Google Shape;1530;p142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fotos - venstre">
  <p:cSld name="CUSTOM_1_3_2_1">
    <p:bg>
      <p:bgPr>
        <a:solidFill>
          <a:schemeClr val="lt2"/>
        </a:solidFill>
        <a:effectLst/>
      </p:bgPr>
    </p:bg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4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33" name="Google Shape;1533;p14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4" name="Google Shape;1534;p14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14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36" name="Google Shape;1536;p143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7" name="Google Shape;1537;p143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8" name="Google Shape;1538;p143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9" name="Google Shape;1539;p143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40" name="Google Shape;1540;p143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foto - venstre">
  <p:cSld name="CUSTOM_1_3_2_2">
    <p:bg>
      <p:bgPr>
        <a:solidFill>
          <a:schemeClr val="lt1"/>
        </a:solidFill>
        <a:effectLst/>
      </p:bgPr>
    </p:bg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4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43" name="Google Shape;1543;p14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4" name="Google Shape;1544;p144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45" name="Google Shape;1545;p14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14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47" name="Google Shape;1547;p144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8" name="Google Shape;1548;p144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9" name="Google Shape;1549;p144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fotos - venstre">
  <p:cSld name="CUSTOM_1_3_2_1_1">
    <p:bg>
      <p:bgPr>
        <a:solidFill>
          <a:schemeClr val="lt1"/>
        </a:solidFill>
        <a:effectLst/>
      </p:bgPr>
    </p:bg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4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52" name="Google Shape;1552;p14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3" name="Google Shape;1553;p14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14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55" name="Google Shape;1555;p145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6" name="Google Shape;1556;p145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7" name="Google Shape;1557;p145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58" name="Google Shape;1558;p145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9" name="Google Shape;1559;p145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foto - venstre">
  <p:cSld name="CUSTOM_1_3_1">
    <p:bg>
      <p:bgPr>
        <a:solidFill>
          <a:schemeClr val="accent2"/>
        </a:solidFill>
        <a:effectLst/>
      </p:bgPr>
    </p:bg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46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146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3" name="Google Shape;1563;p146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64" name="Google Shape;1564;p146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14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66" name="Google Shape;1566;p146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7" name="Google Shape;1567;p146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8" name="Google Shape;1568;p146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fotos - venstre">
  <p:cSld name="CUSTOM_1_3_1_3">
    <p:bg>
      <p:bgPr>
        <a:solidFill>
          <a:schemeClr val="accent2"/>
        </a:solidFill>
        <a:effectLst/>
      </p:bgPr>
    </p:bg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147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71" name="Google Shape;1571;p147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2" name="Google Shape;1572;p147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14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74" name="Google Shape;1574;p147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5" name="Google Shape;1575;p147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6" name="Google Shape;1576;p147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7" name="Google Shape;1577;p147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78" name="Google Shape;1578;p147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foto - venstre">
  <p:cSld name="CUSTOM_1_3_1_2">
    <p:bg>
      <p:bgPr>
        <a:solidFill>
          <a:schemeClr val="accent3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48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581" name="Google Shape;1581;p148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2" name="Google Shape;1582;p148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583" name="Google Shape;1583;p148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14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85" name="Google Shape;1585;p148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6" name="Google Shape;1586;p148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7" name="Google Shape;1587;p148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fotos - venstre">
  <p:cSld name="CUSTOM_1_3_1_2_2">
    <p:bg>
      <p:bgPr>
        <a:solidFill>
          <a:schemeClr val="accent3"/>
        </a:solidFill>
        <a:effectLst/>
      </p:bgPr>
    </p:bg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49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590" name="Google Shape;1590;p149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1" name="Google Shape;1591;p149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14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93" name="Google Shape;1593;p149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4" name="Google Shape;1594;p149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5" name="Google Shape;1595;p149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6" name="Google Shape;1596;p149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597" name="Google Shape;1597;p149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venstre">
  <p:cSld name="CUSTOM_1_3_1_2_1">
    <p:bg>
      <p:bgPr>
        <a:solidFill>
          <a:schemeClr val="accent4"/>
        </a:solidFill>
        <a:effectLst/>
      </p:bgPr>
    </p:bg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150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00" name="Google Shape;1600;p150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1" name="Google Shape;1601;p150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02" name="Google Shape;1602;p150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15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04" name="Google Shape;1604;p150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5" name="Google Shape;1605;p150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6" name="Google Shape;1606;p150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kapitelskift">
  <p:cSld name="SECTION_HEADER_3_1_1_1_1_2">
    <p:bg>
      <p:bgPr>
        <a:solidFill>
          <a:schemeClr val="accent4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4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11" name="Google Shape;111;p34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12" name="Google Shape;112;p34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3" name="Google Shape;113;p3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5" name="Google Shape;115;p34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" name="Google Shape;116;p34"/>
          <p:cNvSpPr txBox="1">
            <a:spLocks noGrp="1"/>
          </p:cNvSpPr>
          <p:nvPr>
            <p:ph type="body" idx="4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" name="Google Shape;117;p3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18" name="Google Shape;118;p34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venstre 1">
  <p:cSld name="CUSTOM_1_3_1_2_1_2">
    <p:bg>
      <p:bgPr>
        <a:solidFill>
          <a:schemeClr val="accent4"/>
        </a:solidFill>
        <a:effectLst/>
      </p:bgPr>
    </p:bg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51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09" name="Google Shape;1609;p151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0" name="Google Shape;1610;p151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15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12" name="Google Shape;1612;p151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3" name="Google Shape;1613;p151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4" name="Google Shape;1614;p151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5" name="Google Shape;1615;p151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16" name="Google Shape;1616;p151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foto - venstre">
  <p:cSld name="CUSTOM_1_3_1_2_1_1">
    <p:bg>
      <p:bgPr>
        <a:solidFill>
          <a:schemeClr val="accent5"/>
        </a:solidFill>
        <a:effectLst/>
      </p:bgPr>
    </p:bg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152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152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0" name="Google Shape;1620;p152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21" name="Google Shape;1621;p152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15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23" name="Google Shape;1623;p152"/>
          <p:cNvSpPr txBox="1">
            <a:spLocks noGrp="1"/>
          </p:cNvSpPr>
          <p:nvPr>
            <p:ph type="body" idx="3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4" name="Google Shape;1624;p152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5" name="Google Shape;1625;p152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fotos - venstre">
  <p:cSld name="CUSTOM_1_3_1_2_1_1_1">
    <p:bg>
      <p:bgPr>
        <a:solidFill>
          <a:schemeClr val="accent5"/>
        </a:solidFill>
        <a:effectLst/>
      </p:bgPr>
    </p:bg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153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153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29" name="Google Shape;1629;p153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15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31" name="Google Shape;1631;p153"/>
          <p:cNvSpPr txBox="1">
            <a:spLocks noGrp="1"/>
          </p:cNvSpPr>
          <p:nvPr>
            <p:ph type="body" idx="2"/>
          </p:nvPr>
        </p:nvSpPr>
        <p:spPr>
          <a:xfrm>
            <a:off x="4839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2" name="Google Shape;1632;p153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3" name="Google Shape;1633;p153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4" name="Google Shape;1634;p153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35" name="Google Shape;1635;p153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foto - venstre">
  <p:cSld name="CUSTOM_1_3_1_1">
    <p:bg>
      <p:bgPr>
        <a:solidFill>
          <a:schemeClr val="dk1"/>
        </a:solidFill>
        <a:effectLst/>
      </p:bgPr>
    </p:bg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p154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38" name="Google Shape;1638;p154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39" name="Google Shape;1639;p154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40" name="Google Shape;1640;p154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15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42" name="Google Shape;1642;p154"/>
          <p:cNvSpPr txBox="1">
            <a:spLocks noGrp="1"/>
          </p:cNvSpPr>
          <p:nvPr>
            <p:ph type="body" idx="3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3" name="Google Shape;1643;p154"/>
          <p:cNvSpPr txBox="1">
            <a:spLocks noGrp="1"/>
          </p:cNvSpPr>
          <p:nvPr>
            <p:ph type="body" idx="4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4" name="Google Shape;1644;p154"/>
          <p:cNvSpPr txBox="1">
            <a:spLocks noGrp="1"/>
          </p:cNvSpPr>
          <p:nvPr>
            <p:ph type="body" idx="5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fotos - venstre">
  <p:cSld name="CUSTOM_1_3_1_1_2">
    <p:bg>
      <p:bgPr>
        <a:solidFill>
          <a:schemeClr val="dk1"/>
        </a:solidFill>
        <a:effectLst/>
      </p:bgPr>
    </p:bg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155"/>
          <p:cNvSpPr txBox="1">
            <a:spLocks noGrp="1"/>
          </p:cNvSpPr>
          <p:nvPr>
            <p:ph type="title"/>
          </p:nvPr>
        </p:nvSpPr>
        <p:spPr>
          <a:xfrm>
            <a:off x="4923687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7" name="Google Shape;1647;p155"/>
          <p:cNvSpPr txBox="1">
            <a:spLocks noGrp="1"/>
          </p:cNvSpPr>
          <p:nvPr>
            <p:ph type="body" idx="1"/>
          </p:nvPr>
        </p:nvSpPr>
        <p:spPr>
          <a:xfrm>
            <a:off x="4923687" y="108870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8" name="Google Shape;1648;p155"/>
          <p:cNvSpPr/>
          <p:nvPr/>
        </p:nvSpPr>
        <p:spPr>
          <a:xfrm rot="10800000" flipH="1">
            <a:off x="4923687" y="4740667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15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50" name="Google Shape;1650;p155"/>
          <p:cNvSpPr txBox="1">
            <a:spLocks noGrp="1"/>
          </p:cNvSpPr>
          <p:nvPr>
            <p:ph type="body" idx="2"/>
          </p:nvPr>
        </p:nvSpPr>
        <p:spPr>
          <a:xfrm>
            <a:off x="4839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1" name="Google Shape;1651;p155"/>
          <p:cNvSpPr txBox="1">
            <a:spLocks noGrp="1"/>
          </p:cNvSpPr>
          <p:nvPr>
            <p:ph type="body" idx="3"/>
          </p:nvPr>
        </p:nvSpPr>
        <p:spPr>
          <a:xfrm>
            <a:off x="5190228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2" name="Google Shape;1652;p155"/>
          <p:cNvSpPr txBox="1">
            <a:spLocks noGrp="1"/>
          </p:cNvSpPr>
          <p:nvPr>
            <p:ph type="body" idx="4"/>
          </p:nvPr>
        </p:nvSpPr>
        <p:spPr>
          <a:xfrm>
            <a:off x="6729608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3" name="Google Shape;1653;p155"/>
          <p:cNvSpPr>
            <a:spLocks noGrp="1"/>
          </p:cNvSpPr>
          <p:nvPr>
            <p:ph type="pic" idx="5"/>
          </p:nvPr>
        </p:nvSpPr>
        <p:spPr>
          <a:xfrm>
            <a:off x="76200" y="76200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54" name="Google Shape;1654;p155"/>
          <p:cNvSpPr>
            <a:spLocks noGrp="1"/>
          </p:cNvSpPr>
          <p:nvPr>
            <p:ph type="pic" idx="6"/>
          </p:nvPr>
        </p:nvSpPr>
        <p:spPr>
          <a:xfrm>
            <a:off x="76200" y="2609850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fotos - højre">
  <p:cSld name="CUSTOM_1_3_1_1_1_2">
    <p:bg>
      <p:bgPr>
        <a:solidFill>
          <a:schemeClr val="dk1"/>
        </a:solidFill>
        <a:effectLst/>
      </p:bgPr>
    </p:bg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15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57" name="Google Shape;1657;p15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8" name="Google Shape;1658;p156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15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60" name="Google Shape;1660;p156"/>
          <p:cNvSpPr txBox="1">
            <a:spLocks noGrp="1"/>
          </p:cNvSpPr>
          <p:nvPr>
            <p:ph type="body" idx="2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1" name="Google Shape;1661;p156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2" name="Google Shape;1662;p156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3" name="Google Shape;1663;p156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64" name="Google Shape;1664;p156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foto - højre">
  <p:cSld name="CUSTOM_1_3_1_1_1_1">
    <p:bg>
      <p:bgPr>
        <a:solidFill>
          <a:schemeClr val="accent2"/>
        </a:solidFill>
        <a:effectLst/>
      </p:bgPr>
    </p:bg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15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67" name="Google Shape;1667;p15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8" name="Google Shape;1668;p157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69" name="Google Shape;1669;p157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15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71" name="Google Shape;1671;p157"/>
          <p:cNvSpPr txBox="1">
            <a:spLocks noGrp="1"/>
          </p:cNvSpPr>
          <p:nvPr>
            <p:ph type="body" idx="3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2" name="Google Shape;1672;p157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3" name="Google Shape;1673;p157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fotos - højre">
  <p:cSld name="CUSTOM_1_3_1_1_1_1_2">
    <p:bg>
      <p:bgPr>
        <a:solidFill>
          <a:schemeClr val="accent2"/>
        </a:solidFill>
        <a:effectLst/>
      </p:bgPr>
    </p:bg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15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76" name="Google Shape;1676;p158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77" name="Google Shape;1677;p158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15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79" name="Google Shape;1679;p158"/>
          <p:cNvSpPr txBox="1">
            <a:spLocks noGrp="1"/>
          </p:cNvSpPr>
          <p:nvPr>
            <p:ph type="body" idx="2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0" name="Google Shape;1680;p158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1" name="Google Shape;1681;p158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2" name="Google Shape;1682;p158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683" name="Google Shape;1683;p158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foto - højre">
  <p:cSld name="CUSTOM_1_3_1_1_1_1_1">
    <p:bg>
      <p:bgPr>
        <a:solidFill>
          <a:schemeClr val="accent1"/>
        </a:solidFill>
        <a:effectLst/>
      </p:bgPr>
    </p:bg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15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86" name="Google Shape;1686;p159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7" name="Google Shape;1687;p159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688" name="Google Shape;1688;p159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9" name="Google Shape;1689;p15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90" name="Google Shape;1690;p159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1" name="Google Shape;1691;p159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2" name="Google Shape;1692;p159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, foto og citat - højre">
  <p:cSld name="CUSTOM_1_3_1_1_1_1_1_3">
    <p:bg>
      <p:bgPr>
        <a:solidFill>
          <a:schemeClr val="lt1"/>
        </a:solidFill>
        <a:effectLst/>
      </p:bgPr>
    </p:bg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16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160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696" name="Google Shape;1696;p160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97" name="Google Shape;1697;p160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698" name="Google Shape;1698;p160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160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00" name="Google Shape;1700;p160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1" name="Google Shape;1701;p160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2" name="Google Shape;1702;p160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3" name="Google Shape;1703;p160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04" name="Google Shape;1704;p160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kapitelskift">
  <p:cSld name="SECTION_HEADER_3_1_1_1_1_2_1">
    <p:bg>
      <p:bgPr>
        <a:solidFill>
          <a:schemeClr val="accent5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5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1" name="Google Shape;121;p35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2" name="Google Shape;122;p35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3" name="Google Shape;123;p3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3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5" name="Google Shape;125;p35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" name="Google Shape;126;p35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7" name="Google Shape;127;p3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28" name="Google Shape;128;p35"/>
          <p:cNvPicPr preferRelativeResize="0"/>
          <p:nvPr/>
        </p:nvPicPr>
        <p:blipFill rotWithShape="1">
          <a:blip r:embed="rId2">
            <a:alphaModFix/>
          </a:blip>
          <a:srcRect l="435" r="426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, foto og citat - højre">
  <p:cSld name="CUSTOM_1_3_1_1_1_1_1_3_1">
    <p:bg>
      <p:bgPr>
        <a:solidFill>
          <a:schemeClr val="lt1"/>
        </a:solidFill>
        <a:effectLst/>
      </p:bgPr>
    </p:bg>
    <p:spTree>
      <p:nvGrpSpPr>
        <p:cNvPr id="1" name="Shape 1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16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16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08" name="Google Shape;1708;p161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09" name="Google Shape;1709;p161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10" name="Google Shape;1710;p161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16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12" name="Google Shape;1712;p161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3" name="Google Shape;1713;p161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4" name="Google Shape;1714;p161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15" name="Google Shape;1715;p161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16" name="Google Shape;1716;p161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, foto og citat - højre">
  <p:cSld name="CUSTOM_1_3_1_1_1_1_1_3_1_1">
    <p:bg>
      <p:bgPr>
        <a:solidFill>
          <a:schemeClr val="lt1"/>
        </a:solidFill>
        <a:effectLst/>
      </p:bgPr>
    </p:bg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16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16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20" name="Google Shape;1720;p162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1" name="Google Shape;1721;p162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22" name="Google Shape;1722;p162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16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24" name="Google Shape;1724;p162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5" name="Google Shape;1725;p162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6" name="Google Shape;1726;p162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27" name="Google Shape;1727;p162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28" name="Google Shape;1728;p162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, foto og citat - højre">
  <p:cSld name="CUSTOM_1_3_1_1_1_1_1_3_2">
    <p:bg>
      <p:bgPr>
        <a:solidFill>
          <a:schemeClr val="lt1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6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16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32" name="Google Shape;1732;p163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3" name="Google Shape;1733;p163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34" name="Google Shape;1734;p163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16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36" name="Google Shape;1736;p163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7" name="Google Shape;1737;p163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8" name="Google Shape;1738;p163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39" name="Google Shape;1739;p163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0" name="Google Shape;1740;p163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, foto og citat - højre">
  <p:cSld name="CUSTOM_1_3_1_1_1_1_1_3_1_2">
    <p:bg>
      <p:bgPr>
        <a:solidFill>
          <a:schemeClr val="lt1"/>
        </a:solidFill>
        <a:effectLst/>
      </p:bgPr>
    </p:bg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16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16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44" name="Google Shape;1744;p16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5" name="Google Shape;1745;p164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46" name="Google Shape;1746;p164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16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48" name="Google Shape;1748;p164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9" name="Google Shape;1749;p164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0" name="Google Shape;1750;p164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1" name="Google Shape;1751;p164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52" name="Google Shape;1752;p164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, foto og citat - højre">
  <p:cSld name="CUSTOM_1_3_1_1_1_1_1_3_1_1_1">
    <p:bg>
      <p:bgPr>
        <a:solidFill>
          <a:schemeClr val="lt1"/>
        </a:solidFill>
        <a:effectLst/>
      </p:bgPr>
    </p:bg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16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16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56" name="Google Shape;1756;p16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7" name="Google Shape;1757;p165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58" name="Google Shape;1758;p16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16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60" name="Google Shape;1760;p165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1" name="Google Shape;1761;p165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2" name="Google Shape;1762;p165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3" name="Google Shape;1763;p165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64" name="Google Shape;1764;p165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, foto og citat - højre">
  <p:cSld name="CUSTOM_1_3_1_1_1_1_1_3_1_2_1">
    <p:bg>
      <p:bgPr>
        <a:solidFill>
          <a:schemeClr val="lt1"/>
        </a:solidFill>
        <a:effectLst/>
      </p:bgPr>
    </p:bg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16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16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68" name="Google Shape;1768;p16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9" name="Google Shape;1769;p166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70" name="Google Shape;1770;p166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16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72" name="Google Shape;1772;p166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3" name="Google Shape;1773;p166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4" name="Google Shape;1774;p166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75" name="Google Shape;1775;p166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66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, foto og citat - højre">
  <p:cSld name="CUSTOM_1_3_1_1_1_1_1_3_1_1_1_1">
    <p:bg>
      <p:bgPr>
        <a:solidFill>
          <a:schemeClr val="lt1"/>
        </a:solidFill>
        <a:effectLst/>
      </p:bgPr>
    </p:bg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16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80" name="Google Shape;1780;p16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1" name="Google Shape;1781;p167"/>
          <p:cNvSpPr>
            <a:spLocks noGrp="1"/>
          </p:cNvSpPr>
          <p:nvPr>
            <p:ph type="pic" idx="2"/>
          </p:nvPr>
        </p:nvSpPr>
        <p:spPr>
          <a:xfrm>
            <a:off x="4572000" y="-725"/>
            <a:ext cx="4572000" cy="2734200"/>
          </a:xfrm>
          <a:prstGeom prst="rect">
            <a:avLst/>
          </a:prstGeom>
          <a:noFill/>
          <a:ln>
            <a:noFill/>
          </a:ln>
        </p:spPr>
      </p:sp>
      <p:sp>
        <p:nvSpPr>
          <p:cNvPr id="1782" name="Google Shape;1782;p167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16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84" name="Google Shape;1784;p167"/>
          <p:cNvSpPr txBox="1">
            <a:spLocks noGrp="1"/>
          </p:cNvSpPr>
          <p:nvPr>
            <p:ph type="body" idx="3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5" name="Google Shape;1785;p167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6" name="Google Shape;1786;p167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7" name="Google Shape;1787;p167"/>
          <p:cNvSpPr txBox="1">
            <a:spLocks noGrp="1"/>
          </p:cNvSpPr>
          <p:nvPr>
            <p:ph type="subTitle" idx="6"/>
          </p:nvPr>
        </p:nvSpPr>
        <p:spPr>
          <a:xfrm>
            <a:off x="5071025" y="3017525"/>
            <a:ext cx="35190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88" name="Google Shape;1788;p167"/>
          <p:cNvSpPr txBox="1"/>
          <p:nvPr/>
        </p:nvSpPr>
        <p:spPr>
          <a:xfrm>
            <a:off x="4694637" y="2660904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fotos - højre">
  <p:cSld name="CUSTOM_1_3_1_1_1_1_1_2">
    <p:bg>
      <p:bgPr>
        <a:solidFill>
          <a:schemeClr val="accent1"/>
        </a:solidFill>
        <a:effectLst/>
      </p:bgPr>
    </p:bg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16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91" name="Google Shape;1791;p168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2" name="Google Shape;1792;p168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16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794" name="Google Shape;1794;p168"/>
          <p:cNvSpPr txBox="1">
            <a:spLocks noGrp="1"/>
          </p:cNvSpPr>
          <p:nvPr>
            <p:ph type="body" idx="2"/>
          </p:nvPr>
        </p:nvSpPr>
        <p:spPr>
          <a:xfrm>
            <a:off x="220225" y="4790328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5" name="Google Shape;1795;p168"/>
          <p:cNvSpPr txBox="1">
            <a:spLocks noGrp="1"/>
          </p:cNvSpPr>
          <p:nvPr>
            <p:ph type="body" idx="3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6" name="Google Shape;1796;p168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97" name="Google Shape;1797;p168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798" name="Google Shape;1798;p168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foto - højre">
  <p:cSld name="CUSTOM_1_3_1_1_1_1_1_1">
    <p:bg>
      <p:bgPr>
        <a:solidFill>
          <a:schemeClr val="lt2"/>
        </a:solidFill>
        <a:effectLst/>
      </p:bgPr>
    </p:bg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16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01" name="Google Shape;1801;p169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2" name="Google Shape;1802;p169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03" name="Google Shape;1803;p169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16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05" name="Google Shape;1805;p169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6" name="Google Shape;1806;p169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7" name="Google Shape;1807;p169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fotos - højre">
  <p:cSld name="CUSTOM_1_3_1_1_1_1_1_1_2">
    <p:bg>
      <p:bgPr>
        <a:solidFill>
          <a:schemeClr val="lt2"/>
        </a:solidFill>
        <a:effectLst/>
      </p:bgPr>
    </p:bg>
    <p:spTree>
      <p:nvGrpSpPr>
        <p:cNvPr id="1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170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10" name="Google Shape;1810;p170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1" name="Google Shape;1811;p170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170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13" name="Google Shape;1813;p170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4" name="Google Shape;1814;p170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5" name="Google Shape;1815;p170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16" name="Google Shape;1816;p170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17" name="Google Shape;1817;p170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kapitelskift">
  <p:cSld name="SECTION_HEADER_3_1_1_1_1_1">
    <p:bg>
      <p:bgPr>
        <a:solidFill>
          <a:schemeClr val="accent3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6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Font typeface="Ovo"/>
              <a:buNone/>
              <a:defRPr sz="8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36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Font typeface="Ovo"/>
              <a:buNone/>
              <a:defRPr sz="8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0"/>
              <a:buNone/>
              <a:defRPr sz="8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Lato"/>
              <a:buNone/>
              <a:defRPr sz="12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00"/>
              <a:buNone/>
              <a:defRPr sz="1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3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7" name="Google Shape;137;p36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138" name="Google Shape;138;p36"/>
          <p:cNvPicPr preferRelativeResize="0"/>
          <p:nvPr/>
        </p:nvPicPr>
        <p:blipFill rotWithShape="1">
          <a:blip r:embed="rId2">
            <a:alphaModFix/>
          </a:blip>
          <a:srcRect l="79" r="68"/>
          <a:stretch/>
        </p:blipFill>
        <p:spPr>
          <a:xfrm>
            <a:off x="192024" y="155448"/>
            <a:ext cx="1069848" cy="3744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foto - højre">
  <p:cSld name="CUSTOM_1_3_1_1_1_1_1_1_3">
    <p:bg>
      <p:bgPr>
        <a:solidFill>
          <a:schemeClr val="lt1"/>
        </a:solidFill>
        <a:effectLst/>
      </p:bgPr>
    </p:bg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17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20" name="Google Shape;1820;p171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1" name="Google Shape;1821;p171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22" name="Google Shape;1822;p171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17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24" name="Google Shape;1824;p171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5" name="Google Shape;1825;p171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26" name="Google Shape;1826;p171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fotos - højre">
  <p:cSld name="CUSTOM_1_3_1_1_1_1_1_1_2_1">
    <p:bg>
      <p:bgPr>
        <a:solidFill>
          <a:schemeClr val="lt1"/>
        </a:solidFill>
        <a:effectLst/>
      </p:bgPr>
    </p:bg>
    <p:spTree>
      <p:nvGrpSpPr>
        <p:cNvPr id="1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172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29" name="Google Shape;1829;p172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0" name="Google Shape;1830;p172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72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32" name="Google Shape;1832;p172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3" name="Google Shape;1833;p172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4" name="Google Shape;1834;p172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35" name="Google Shape;1835;p172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36" name="Google Shape;1836;p172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foto - højre">
  <p:cSld name="CUSTOM_1_3_1_1_1_1_1_1_1">
    <p:bg>
      <p:bgPr>
        <a:solidFill>
          <a:schemeClr val="accent3"/>
        </a:solidFill>
        <a:effectLst/>
      </p:bgPr>
    </p:bg>
    <p:spTree>
      <p:nvGrpSpPr>
        <p:cNvPr id="1" name="Shape 1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8" name="Google Shape;1838;p17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39" name="Google Shape;1839;p173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0" name="Google Shape;1840;p173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41" name="Google Shape;1841;p173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17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43" name="Google Shape;1843;p173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4" name="Google Shape;1844;p173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5" name="Google Shape;1845;p173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fotos - højre">
  <p:cSld name="CUSTOM_1_3_1_1_1_1_1_1_1_2">
    <p:bg>
      <p:bgPr>
        <a:solidFill>
          <a:schemeClr val="accent3"/>
        </a:solidFill>
        <a:effectLst/>
      </p:bgPr>
    </p:bg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p17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48" name="Google Shape;1848;p17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9" name="Google Shape;1849;p174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17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51" name="Google Shape;1851;p174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2" name="Google Shape;1852;p174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3" name="Google Shape;1853;p174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4" name="Google Shape;1854;p174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55" name="Google Shape;1855;p174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foto - højre">
  <p:cSld name="CUSTOM_1_3_1_1_1_1_1_1_1_1">
    <p:bg>
      <p:bgPr>
        <a:solidFill>
          <a:schemeClr val="accent4"/>
        </a:solidFill>
        <a:effectLst/>
      </p:bgPr>
    </p:bg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17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58" name="Google Shape;1858;p17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9" name="Google Shape;1859;p175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60" name="Google Shape;1860;p17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17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62" name="Google Shape;1862;p175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3" name="Google Shape;1863;p175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4" name="Google Shape;1864;p175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fotos - højre">
  <p:cSld name="CUSTOM_1_3_1_1_1_1_1_1_1_1_2">
    <p:bg>
      <p:bgPr>
        <a:solidFill>
          <a:schemeClr val="accent4"/>
        </a:solidFill>
        <a:effectLst/>
      </p:bgPr>
    </p:bg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7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176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8" name="Google Shape;1868;p176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17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70" name="Google Shape;1870;p176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1" name="Google Shape;1871;p176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2" name="Google Shape;1872;p176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3" name="Google Shape;1873;p176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74" name="Google Shape;1874;p176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foto - højre">
  <p:cSld name="CUSTOM_1_3_1_1_1_1_1_1_1_1_1">
    <p:bg>
      <p:bgPr>
        <a:solidFill>
          <a:schemeClr val="accent5"/>
        </a:solidFill>
        <a:effectLst/>
      </p:bgPr>
    </p:bg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p17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77" name="Google Shape;1877;p17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78" name="Google Shape;1878;p177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1879" name="Google Shape;1879;p177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17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81" name="Google Shape;1881;p177"/>
          <p:cNvSpPr txBox="1">
            <a:spLocks noGrp="1"/>
          </p:cNvSpPr>
          <p:nvPr>
            <p:ph type="body" idx="3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2" name="Google Shape;1882;p177"/>
          <p:cNvSpPr txBox="1">
            <a:spLocks noGrp="1"/>
          </p:cNvSpPr>
          <p:nvPr>
            <p:ph type="body" idx="4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3" name="Google Shape;1883;p177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fotos - højre">
  <p:cSld name="CUSTOM_1_3_1_1_1_1_1_1_1_1_1_1">
    <p:bg>
      <p:bgPr>
        <a:solidFill>
          <a:schemeClr val="accent5"/>
        </a:solidFill>
        <a:effectLst/>
      </p:bgPr>
    </p:bg>
    <p:spTree>
      <p:nvGrpSpPr>
        <p:cNvPr id="1" name="Shape 1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" name="Google Shape;1885;p17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86" name="Google Shape;1886;p178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87" name="Google Shape;1887;p178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17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89" name="Google Shape;1889;p178"/>
          <p:cNvSpPr txBox="1">
            <a:spLocks noGrp="1"/>
          </p:cNvSpPr>
          <p:nvPr>
            <p:ph type="body" idx="2"/>
          </p:nvPr>
        </p:nvSpPr>
        <p:spPr>
          <a:xfrm>
            <a:off x="220225" y="4790331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0" name="Google Shape;1890;p178"/>
          <p:cNvSpPr txBox="1">
            <a:spLocks noGrp="1"/>
          </p:cNvSpPr>
          <p:nvPr>
            <p:ph type="body" idx="3"/>
          </p:nvPr>
        </p:nvSpPr>
        <p:spPr>
          <a:xfrm>
            <a:off x="571074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1" name="Google Shape;1891;p178"/>
          <p:cNvSpPr txBox="1">
            <a:spLocks noGrp="1"/>
          </p:cNvSpPr>
          <p:nvPr>
            <p:ph type="body" idx="4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92" name="Google Shape;1892;p178"/>
          <p:cNvSpPr>
            <a:spLocks noGrp="1"/>
          </p:cNvSpPr>
          <p:nvPr>
            <p:ph type="pic" idx="5"/>
          </p:nvPr>
        </p:nvSpPr>
        <p:spPr>
          <a:xfrm>
            <a:off x="4572000" y="76275"/>
            <a:ext cx="4495800" cy="2457300"/>
          </a:xfrm>
          <a:prstGeom prst="rect">
            <a:avLst/>
          </a:prstGeom>
          <a:noFill/>
          <a:ln>
            <a:noFill/>
          </a:ln>
        </p:spPr>
      </p:sp>
      <p:sp>
        <p:nvSpPr>
          <p:cNvPr id="1893" name="Google Shape;1893;p178"/>
          <p:cNvSpPr>
            <a:spLocks noGrp="1"/>
          </p:cNvSpPr>
          <p:nvPr>
            <p:ph type="pic" idx="6"/>
          </p:nvPr>
        </p:nvSpPr>
        <p:spPr>
          <a:xfrm>
            <a:off x="4572000" y="2609925"/>
            <a:ext cx="4495800" cy="2457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 og citat">
  <p:cSld name="CUSTOM_5">
    <p:spTree>
      <p:nvGrpSpPr>
        <p:cNvPr id="1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p17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citat - højre">
  <p:cSld name="CUSTOM_1_2_1">
    <p:spTree>
      <p:nvGrpSpPr>
        <p:cNvPr id="1" name="Shape 1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Google Shape;1897;p180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18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99" name="Google Shape;1899;p18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0" name="Google Shape;1900;p180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01" name="Google Shape;1901;p180"/>
          <p:cNvSpPr/>
          <p:nvPr/>
        </p:nvSpPr>
        <p:spPr>
          <a:xfrm rot="10800000" flipH="1">
            <a:off x="29942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180"/>
          <p:cNvSpPr txBox="1">
            <a:spLocks noGrp="1"/>
          </p:cNvSpPr>
          <p:nvPr>
            <p:ph type="sldNum" idx="12"/>
          </p:nvPr>
        </p:nvSpPr>
        <p:spPr>
          <a:xfrm>
            <a:off x="3667512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03" name="Google Shape;1903;p180"/>
          <p:cNvSpPr txBox="1">
            <a:spLocks noGrp="1"/>
          </p:cNvSpPr>
          <p:nvPr>
            <p:ph type="body" idx="3"/>
          </p:nvPr>
        </p:nvSpPr>
        <p:spPr>
          <a:xfrm>
            <a:off x="2151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4" name="Google Shape;1904;p180"/>
          <p:cNvSpPr txBox="1">
            <a:spLocks noGrp="1"/>
          </p:cNvSpPr>
          <p:nvPr>
            <p:ph type="body" idx="4"/>
          </p:nvPr>
        </p:nvSpPr>
        <p:spPr>
          <a:xfrm>
            <a:off x="5659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5" name="Google Shape;1905;p180"/>
          <p:cNvSpPr txBox="1">
            <a:spLocks noGrp="1"/>
          </p:cNvSpPr>
          <p:nvPr>
            <p:ph type="body" idx="5"/>
          </p:nvPr>
        </p:nvSpPr>
        <p:spPr>
          <a:xfrm>
            <a:off x="210534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6" name="Google Shape;1906;p180"/>
          <p:cNvSpPr txBox="1"/>
          <p:nvPr/>
        </p:nvSpPr>
        <p:spPr>
          <a:xfrm>
            <a:off x="4694637" y="497695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 med tal">
  <p:cSld name="CUSTOM">
    <p:bg>
      <p:bgPr>
        <a:solidFill>
          <a:schemeClr val="dk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" name="Google Shape;146;p37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47" name="Google Shape;147;p37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8" name="Google Shape;148;p37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49" name="Google Shape;149;p3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51" name="Google Shape;151;p37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2" name="Google Shape;152;p37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3" name="Google Shape;153;p37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37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tekstboks - højre">
  <p:cSld name="CUSTOM_1_2_1_4"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Google Shape;1908;p181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9" name="Google Shape;1909;p18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10" name="Google Shape;1910;p18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1" name="Google Shape;1911;p181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12" name="Google Shape;1912;p181"/>
          <p:cNvSpPr/>
          <p:nvPr/>
        </p:nvSpPr>
        <p:spPr>
          <a:xfrm rot="10800000" flipH="1">
            <a:off x="299427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181"/>
          <p:cNvSpPr txBox="1">
            <a:spLocks noGrp="1"/>
          </p:cNvSpPr>
          <p:nvPr>
            <p:ph type="sldNum" idx="12"/>
          </p:nvPr>
        </p:nvSpPr>
        <p:spPr>
          <a:xfrm>
            <a:off x="3667512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14" name="Google Shape;1914;p181"/>
          <p:cNvSpPr txBox="1">
            <a:spLocks noGrp="1"/>
          </p:cNvSpPr>
          <p:nvPr>
            <p:ph type="body" idx="3"/>
          </p:nvPr>
        </p:nvSpPr>
        <p:spPr>
          <a:xfrm>
            <a:off x="2151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5" name="Google Shape;1915;p181"/>
          <p:cNvSpPr txBox="1">
            <a:spLocks noGrp="1"/>
          </p:cNvSpPr>
          <p:nvPr>
            <p:ph type="body" idx="4"/>
          </p:nvPr>
        </p:nvSpPr>
        <p:spPr>
          <a:xfrm>
            <a:off x="5659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6" name="Google Shape;1916;p181"/>
          <p:cNvSpPr txBox="1">
            <a:spLocks noGrp="1"/>
          </p:cNvSpPr>
          <p:nvPr>
            <p:ph type="body" idx="5"/>
          </p:nvPr>
        </p:nvSpPr>
        <p:spPr>
          <a:xfrm>
            <a:off x="210534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citat - venstre">
  <p:cSld name="CUSTOM_1_2_1_3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18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182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20" name="Google Shape;1920;p182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1" name="Google Shape;1921;p182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22" name="Google Shape;1922;p182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3" name="Google Shape;1923;p182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24" name="Google Shape;1924;p182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5" name="Google Shape;1925;p182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6" name="Google Shape;1926;p182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7" name="Google Shape;1927;p182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1 tekstboks - venstre">
  <p:cSld name="CUSTOM_1_2_1_3_2"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18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183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31" name="Google Shape;1931;p183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2" name="Google Shape;1932;p183"/>
          <p:cNvSpPr txBox="1">
            <a:spLocks noGrp="1"/>
          </p:cNvSpPr>
          <p:nvPr>
            <p:ph type="subTitle" idx="2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33" name="Google Shape;1933;p183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183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35" name="Google Shape;1935;p183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6" name="Google Shape;1936;p183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7" name="Google Shape;1937;p183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citat - venstre">
  <p:cSld name="CUSTOM_1_2_1_3_1">
    <p:spTree>
      <p:nvGrpSpPr>
        <p:cNvPr id="1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9" name="Google Shape;1939;p18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184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41" name="Google Shape;1941;p184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2" name="Google Shape;1942;p184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43" name="Google Shape;1943;p184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184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45" name="Google Shape;1945;p184"/>
          <p:cNvSpPr txBox="1">
            <a:spLocks noGrp="1"/>
          </p:cNvSpPr>
          <p:nvPr>
            <p:ph type="body" idx="3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6" name="Google Shape;1946;p184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7" name="Google Shape;1947;p184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48" name="Google Shape;1948;p184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tekstboks - venstre">
  <p:cSld name="CUSTOM_1_2_1_3_1_2"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18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185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52" name="Google Shape;1952;p185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3" name="Google Shape;1953;p185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185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55" name="Google Shape;1955;p185"/>
          <p:cNvSpPr txBox="1">
            <a:spLocks noGrp="1"/>
          </p:cNvSpPr>
          <p:nvPr>
            <p:ph type="body" idx="2"/>
          </p:nvPr>
        </p:nvSpPr>
        <p:spPr>
          <a:xfrm>
            <a:off x="4852275" y="47873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6" name="Google Shape;1956;p185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7" name="Google Shape;1957;p185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58" name="Google Shape;1958;p185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citat - venstre">
  <p:cSld name="CUSTOM_1_2_1_3_1_1"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18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186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62" name="Google Shape;1962;p186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3" name="Google Shape;1963;p186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64" name="Google Shape;1964;p186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186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66" name="Google Shape;1966;p186"/>
          <p:cNvSpPr txBox="1">
            <a:spLocks noGrp="1"/>
          </p:cNvSpPr>
          <p:nvPr>
            <p:ph type="body" idx="3"/>
          </p:nvPr>
        </p:nvSpPr>
        <p:spPr>
          <a:xfrm>
            <a:off x="4852275" y="4787304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7" name="Google Shape;1967;p186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8" name="Google Shape;1968;p186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9" name="Google Shape;1969;p186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tekstboks - venstre">
  <p:cSld name="CUSTOM_1_2_1_3_1_1_2">
    <p:spTree>
      <p:nvGrpSpPr>
        <p:cNvPr id="1" name="Shape 1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1" name="Google Shape;1971;p18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187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73" name="Google Shape;1973;p187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4" name="Google Shape;1974;p187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187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76" name="Google Shape;1976;p187"/>
          <p:cNvSpPr txBox="1">
            <a:spLocks noGrp="1"/>
          </p:cNvSpPr>
          <p:nvPr>
            <p:ph type="body" idx="2"/>
          </p:nvPr>
        </p:nvSpPr>
        <p:spPr>
          <a:xfrm>
            <a:off x="4852275" y="4787304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7" name="Google Shape;1977;p187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8" name="Google Shape;1978;p187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9" name="Google Shape;1979;p187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citat - venstre">
  <p:cSld name="CUSTOM_1_2_1_3_1_1_1"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18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188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83" name="Google Shape;1983;p188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4" name="Google Shape;1984;p188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85" name="Google Shape;1985;p188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188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87" name="Google Shape;1987;p188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8" name="Google Shape;1988;p188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9" name="Google Shape;1989;p188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0" name="Google Shape;1990;p188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tekstboks - venstre">
  <p:cSld name="CUSTOM_1_2_1_3_1_1_1_2"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18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189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994" name="Google Shape;1994;p189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5" name="Google Shape;1995;p189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189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97" name="Google Shape;1997;p189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8" name="Google Shape;1998;p189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9" name="Google Shape;1999;p189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0" name="Google Shape;2000;p189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citat - venstre">
  <p:cSld name="CUSTOM_1_2_1_3_1_1_1_3">
    <p:bg>
      <p:bgPr>
        <a:solidFill>
          <a:schemeClr val="lt1"/>
        </a:solidFill>
        <a:effectLst/>
      </p:bgPr>
    </p:bg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p19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190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04" name="Google Shape;2004;p190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5" name="Google Shape;2005;p190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06" name="Google Shape;2006;p190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190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08" name="Google Shape;2008;p190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9" name="Google Shape;2009;p190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0" name="Google Shape;2010;p190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1" name="Google Shape;2011;p190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 med ikoner">
  <p:cSld name="CUSTOM_8">
    <p:bg>
      <p:bgPr>
        <a:solidFill>
          <a:schemeClr val="dk1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3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4" name="Google Shape;164;p3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5" name="Google Shape;165;p3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6" name="Google Shape;166;p38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38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38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38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38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tekstboks - venstre">
  <p:cSld name="CUSTOM_1_2_1_3_1_1_1_2_1">
    <p:bg>
      <p:bgPr>
        <a:solidFill>
          <a:schemeClr val="lt1"/>
        </a:solidFill>
        <a:effectLst/>
      </p:bgPr>
    </p:bg>
    <p:spTree>
      <p:nvGrpSpPr>
        <p:cNvPr id="1" name="Shape 2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3" name="Google Shape;2013;p19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191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15" name="Google Shape;2015;p191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6" name="Google Shape;2016;p191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191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18" name="Google Shape;2018;p191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19" name="Google Shape;2019;p191"/>
          <p:cNvSpPr txBox="1">
            <a:spLocks noGrp="1"/>
          </p:cNvSpPr>
          <p:nvPr>
            <p:ph type="body" idx="3"/>
          </p:nvPr>
        </p:nvSpPr>
        <p:spPr>
          <a:xfrm>
            <a:off x="5203125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0" name="Google Shape;2020;p191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1" name="Google Shape;2021;p191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venstre 1">
  <p:cSld name="CUSTOM_1_2_1_3_1_1_1_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9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192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92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6" name="Google Shape;2026;p192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027" name="Google Shape;2027;p192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192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29" name="Google Shape;2029;p192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0" name="Google Shape;2030;p192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1" name="Google Shape;2031;p192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2" name="Google Shape;2032;p192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venstre 1 1">
  <p:cSld name="CUSTOM_1_2_1_3_1_1_1_1_2">
    <p:spTree>
      <p:nvGrpSpPr>
        <p:cNvPr id="1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p19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193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36" name="Google Shape;2036;p193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7" name="Google Shape;2037;p193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193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39" name="Google Shape;2039;p193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0" name="Google Shape;2040;p193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1" name="Google Shape;2041;p193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2" name="Google Shape;2042;p193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venstre">
  <p:cSld name="CUSTOM_1_2_1_3_1_1_1_1_1"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19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194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46" name="Google Shape;2046;p194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7" name="Google Shape;2047;p194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48" name="Google Shape;2048;p194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194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50" name="Google Shape;2050;p194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1" name="Google Shape;2051;p194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2" name="Google Shape;2052;p194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3" name="Google Shape;2053;p194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tekstboks - venstre">
  <p:cSld name="CUSTOM_1_2_1_3_1_1_1_1_1_2">
    <p:spTree>
      <p:nvGrpSpPr>
        <p:cNvPr id="1" name="Shape 2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Google Shape;2055;p195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195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57" name="Google Shape;2057;p195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8" name="Google Shape;2058;p195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195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60" name="Google Shape;2060;p195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1" name="Google Shape;2061;p195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2" name="Google Shape;2062;p195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3" name="Google Shape;2063;p195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citat - venstre">
  <p:cSld name="CUSTOM_1_2_1_3_1_1_1_1_1_1"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19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196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67" name="Google Shape;2067;p196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8" name="Google Shape;2068;p196"/>
          <p:cNvSpPr txBox="1">
            <a:spLocks noGrp="1"/>
          </p:cNvSpPr>
          <p:nvPr>
            <p:ph type="subTitle" idx="2"/>
          </p:nvPr>
        </p:nvSpPr>
        <p:spPr>
          <a:xfrm>
            <a:off x="714664" y="869911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69" name="Google Shape;2069;p196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196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71" name="Google Shape;2071;p196"/>
          <p:cNvSpPr txBox="1">
            <a:spLocks noGrp="1"/>
          </p:cNvSpPr>
          <p:nvPr>
            <p:ph type="body" idx="3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2" name="Google Shape;2072;p196"/>
          <p:cNvSpPr txBox="1">
            <a:spLocks noGrp="1"/>
          </p:cNvSpPr>
          <p:nvPr>
            <p:ph type="body" idx="4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3" name="Google Shape;2073;p196"/>
          <p:cNvSpPr txBox="1">
            <a:spLocks noGrp="1"/>
          </p:cNvSpPr>
          <p:nvPr>
            <p:ph type="body" idx="5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4" name="Google Shape;2074;p196"/>
          <p:cNvSpPr txBox="1"/>
          <p:nvPr/>
        </p:nvSpPr>
        <p:spPr>
          <a:xfrm>
            <a:off x="338280" y="496640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tekstboks - venstre">
  <p:cSld name="CUSTOM_1_2_1_3_1_1_1_1_1_1_1"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Google Shape;2076;p19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197"/>
          <p:cNvSpPr txBox="1">
            <a:spLocks noGrp="1"/>
          </p:cNvSpPr>
          <p:nvPr>
            <p:ph type="title"/>
          </p:nvPr>
        </p:nvSpPr>
        <p:spPr>
          <a:xfrm>
            <a:off x="4926676" y="373873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78" name="Google Shape;2078;p197"/>
          <p:cNvSpPr txBox="1">
            <a:spLocks noGrp="1"/>
          </p:cNvSpPr>
          <p:nvPr>
            <p:ph type="body" idx="1"/>
          </p:nvPr>
        </p:nvSpPr>
        <p:spPr>
          <a:xfrm>
            <a:off x="4882648" y="93637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9" name="Google Shape;2079;p197"/>
          <p:cNvSpPr/>
          <p:nvPr/>
        </p:nvSpPr>
        <p:spPr>
          <a:xfrm rot="10800000" flipH="1">
            <a:off x="4936590" y="4743864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197"/>
          <p:cNvSpPr txBox="1">
            <a:spLocks noGrp="1"/>
          </p:cNvSpPr>
          <p:nvPr>
            <p:ph type="sldNum" idx="12"/>
          </p:nvPr>
        </p:nvSpPr>
        <p:spPr>
          <a:xfrm>
            <a:off x="8304676" y="4788665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81" name="Google Shape;2081;p197"/>
          <p:cNvSpPr txBox="1">
            <a:spLocks noGrp="1"/>
          </p:cNvSpPr>
          <p:nvPr>
            <p:ph type="body" idx="2"/>
          </p:nvPr>
        </p:nvSpPr>
        <p:spPr>
          <a:xfrm>
            <a:off x="4852275" y="47873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2" name="Google Shape;2082;p197"/>
          <p:cNvSpPr txBox="1">
            <a:spLocks noGrp="1"/>
          </p:cNvSpPr>
          <p:nvPr>
            <p:ph type="body" idx="3"/>
          </p:nvPr>
        </p:nvSpPr>
        <p:spPr>
          <a:xfrm>
            <a:off x="5203127" y="47886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3" name="Google Shape;2083;p197"/>
          <p:cNvSpPr txBox="1">
            <a:spLocks noGrp="1"/>
          </p:cNvSpPr>
          <p:nvPr>
            <p:ph type="body" idx="4"/>
          </p:nvPr>
        </p:nvSpPr>
        <p:spPr>
          <a:xfrm>
            <a:off x="6742511" y="478866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4" name="Google Shape;2084;p197"/>
          <p:cNvSpPr txBox="1">
            <a:spLocks noGrp="1"/>
          </p:cNvSpPr>
          <p:nvPr>
            <p:ph type="subTitle" idx="5"/>
          </p:nvPr>
        </p:nvSpPr>
        <p:spPr>
          <a:xfrm>
            <a:off x="360150" y="869900"/>
            <a:ext cx="38517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citater">
  <p:cSld name="CUSTOM_1_2_1_2"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198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19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88" name="Google Shape;2088;p198"/>
          <p:cNvSpPr txBox="1">
            <a:spLocks noGrp="1"/>
          </p:cNvSpPr>
          <p:nvPr>
            <p:ph type="subTitle" idx="1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89" name="Google Shape;2089;p19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19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91" name="Google Shape;2091;p198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2" name="Google Shape;2092;p198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3" name="Google Shape;2093;p198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4" name="Google Shape;2094;p198"/>
          <p:cNvSpPr txBox="1">
            <a:spLocks noGrp="1"/>
          </p:cNvSpPr>
          <p:nvPr>
            <p:ph type="subTitle" idx="5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95" name="Google Shape;2095;p198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096" name="Google Shape;2096;p198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097" name="Google Shape;2097;p198"/>
          <p:cNvSpPr txBox="1">
            <a:spLocks noGrp="1"/>
          </p:cNvSpPr>
          <p:nvPr>
            <p:ph type="body" idx="6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2 tekstbokse">
  <p:cSld name="CUSTOM_1_2_1_2_3"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Google Shape;2099;p199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19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01" name="Google Shape;2101;p199"/>
          <p:cNvSpPr txBox="1">
            <a:spLocks noGrp="1"/>
          </p:cNvSpPr>
          <p:nvPr>
            <p:ph type="subTitle" idx="1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02" name="Google Shape;2102;p19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19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04" name="Google Shape;2104;p199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5" name="Google Shape;2105;p199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6" name="Google Shape;2106;p199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7" name="Google Shape;2107;p199"/>
          <p:cNvSpPr txBox="1">
            <a:spLocks noGrp="1"/>
          </p:cNvSpPr>
          <p:nvPr>
            <p:ph type="subTitle" idx="5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199"/>
          <p:cNvSpPr txBox="1">
            <a:spLocks noGrp="1"/>
          </p:cNvSpPr>
          <p:nvPr>
            <p:ph type="body" idx="6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citater">
  <p:cSld name="CUSTOM_1_2_1_2_2">
    <p:spTree>
      <p:nvGrpSpPr>
        <p:cNvPr id="1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200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20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12" name="Google Shape;2112;p20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3" name="Google Shape;2113;p200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200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15" name="Google Shape;2115;p20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20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17" name="Google Shape;2117;p200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8" name="Google Shape;2118;p20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19" name="Google Shape;2119;p20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0" name="Google Shape;2120;p200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21" name="Google Shape;2121;p200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 med tal">
  <p:cSld name="CUSTOM_6">
    <p:bg>
      <p:bgPr>
        <a:solidFill>
          <a:schemeClr val="accent1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9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4" name="Google Shape;174;p39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75" name="Google Shape;175;p39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6" name="Google Shape;176;p39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77" name="Google Shape;177;p39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79" name="Google Shape;179;p39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0" name="Google Shape;180;p39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181" name="Google Shape;181;p3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83" name="Google Shape;183;p39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5" name="Google Shape;185;p39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86" name="Google Shape;186;p39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2 tekstbokse">
  <p:cSld name="CUSTOM_1_2_1_2_2_3"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201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20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25" name="Google Shape;2125;p20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6" name="Google Shape;2126;p20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20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28" name="Google Shape;2128;p201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9" name="Google Shape;2129;p201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0" name="Google Shape;2130;p201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1" name="Google Shape;2131;p201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2" name="Google Shape;2132;p201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citater">
  <p:cSld name="CUSTOM_1_2_1_2_2_2"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Google Shape;2134;p202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20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36" name="Google Shape;2136;p20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7" name="Google Shape;2137;p202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8" name="Google Shape;2138;p202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39" name="Google Shape;2139;p20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20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41" name="Google Shape;2141;p202"/>
          <p:cNvSpPr txBox="1">
            <a:spLocks noGrp="1"/>
          </p:cNvSpPr>
          <p:nvPr>
            <p:ph type="body" idx="3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2" name="Google Shape;2142;p20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3" name="Google Shape;2143;p20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4" name="Google Shape;2144;p202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45" name="Google Shape;2145;p202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2 tekstbokse">
  <p:cSld name="CUSTOM_1_2_1_2_2_2_1">
    <p:spTree>
      <p:nvGrpSpPr>
        <p:cNvPr id="1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203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20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49" name="Google Shape;2149;p20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0" name="Google Shape;2150;p20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20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52" name="Google Shape;2152;p203"/>
          <p:cNvSpPr txBox="1">
            <a:spLocks noGrp="1"/>
          </p:cNvSpPr>
          <p:nvPr>
            <p:ph type="body" idx="2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3" name="Google Shape;2153;p203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4" name="Google Shape;2154;p203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55" name="Google Shape;2155;p203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6" name="Google Shape;2156;p203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citater">
  <p:cSld name="CUSTOM_1_2_1_2_2_2_2">
    <p:spTree>
      <p:nvGrpSpPr>
        <p:cNvPr id="1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204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20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60" name="Google Shape;2160;p20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1" name="Google Shape;2161;p204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62" name="Google Shape;2162;p204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63" name="Google Shape;2163;p20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20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65" name="Google Shape;2165;p204"/>
          <p:cNvSpPr txBox="1">
            <a:spLocks noGrp="1"/>
          </p:cNvSpPr>
          <p:nvPr>
            <p:ph type="body" idx="3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6" name="Google Shape;2166;p20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7" name="Google Shape;2167;p20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8" name="Google Shape;2168;p204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69" name="Google Shape;2169;p204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2 tekstbokse">
  <p:cSld name="CUSTOM_1_2_1_2_2_2_1_1"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205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20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73" name="Google Shape;2173;p205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4" name="Google Shape;2174;p20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20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76" name="Google Shape;2176;p205"/>
          <p:cNvSpPr txBox="1">
            <a:spLocks noGrp="1"/>
          </p:cNvSpPr>
          <p:nvPr>
            <p:ph type="body" idx="2"/>
          </p:nvPr>
        </p:nvSpPr>
        <p:spPr>
          <a:xfrm>
            <a:off x="221350" y="478410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7" name="Google Shape;2177;p205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8" name="Google Shape;2178;p205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79" name="Google Shape;2179;p205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80" name="Google Shape;2180;p205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citater">
  <p:cSld name="CUSTOM_1_2_1_2_2_1"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p206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20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84" name="Google Shape;2184;p206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5" name="Google Shape;2185;p206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86" name="Google Shape;2186;p206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187" name="Google Shape;2187;p20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20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189" name="Google Shape;2189;p206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0" name="Google Shape;2190;p206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1" name="Google Shape;2191;p206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2" name="Google Shape;2192;p206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93" name="Google Shape;2193;p206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2 tekstbokse">
  <p:cSld name="CUSTOM_1_2_1_2_2_1_2">
    <p:spTree>
      <p:nvGrpSpPr>
        <p:cNvPr id="1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p207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20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97" name="Google Shape;2197;p20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98" name="Google Shape;2198;p20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20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00" name="Google Shape;2200;p207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1" name="Google Shape;2201;p207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2" name="Google Shape;2202;p207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3" name="Google Shape;2203;p207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04" name="Google Shape;2204;p207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citater">
  <p:cSld name="CUSTOM_1_2_1_2_2_1_1">
    <p:spTree>
      <p:nvGrpSpPr>
        <p:cNvPr id="1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208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20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08" name="Google Shape;2208;p20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9" name="Google Shape;2209;p208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10" name="Google Shape;2210;p208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11" name="Google Shape;2211;p20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20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13" name="Google Shape;2213;p208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4" name="Google Shape;2214;p208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5" name="Google Shape;2215;p208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6" name="Google Shape;2216;p208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17" name="Google Shape;2217;p208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2 tekstbokse">
  <p:cSld name="CUSTOM_1_2_1_2_2_1_1_2"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209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Google Shape;2220;p20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21" name="Google Shape;2221;p209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2" name="Google Shape;2222;p20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20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24" name="Google Shape;2224;p209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5" name="Google Shape;2225;p209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6" name="Google Shape;2226;p209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7" name="Google Shape;2227;p209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28" name="Google Shape;2228;p209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citater">
  <p:cSld name="CUSTOM_1_2_1_2_2_1_1_1"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0" name="Google Shape;2230;p210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21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32" name="Google Shape;2232;p21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3" name="Google Shape;2233;p210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4" name="Google Shape;2234;p210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35" name="Google Shape;2235;p21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2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37" name="Google Shape;2237;p210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8" name="Google Shape;2238;p21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39" name="Google Shape;2239;p21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0" name="Google Shape;2240;p210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41" name="Google Shape;2241;p210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">
  <p:cSld name="CUSTOM_6_4">
    <p:bg>
      <p:bgPr>
        <a:solidFill>
          <a:schemeClr val="accen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0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" name="Google Shape;191;p40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" name="Google Shape;192;p40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3" name="Google Shape;193;p4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4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5" name="Google Shape;195;p40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6" name="Google Shape;196;p40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7" name="Google Shape;197;p40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8" name="Google Shape;198;p40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2 tekstbokse">
  <p:cSld name="CUSTOM_1_2_1_2_2_1_1_1_2">
    <p:spTree>
      <p:nvGrpSpPr>
        <p:cNvPr id="1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211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21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45" name="Google Shape;2245;p21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6" name="Google Shape;2246;p21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21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48" name="Google Shape;2248;p211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9" name="Google Shape;2249;p211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0" name="Google Shape;2250;p211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1" name="Google Shape;2251;p211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2" name="Google Shape;2252;p211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citater">
  <p:cSld name="CUSTOM_1_2_1_2_2_1_1_1_1"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" name="Google Shape;2254;p212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21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56" name="Google Shape;2256;p21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57" name="Google Shape;2257;p212"/>
          <p:cNvSpPr txBox="1">
            <a:spLocks noGrp="1"/>
          </p:cNvSpPr>
          <p:nvPr>
            <p:ph type="subTitle" idx="2"/>
          </p:nvPr>
        </p:nvSpPr>
        <p:spPr>
          <a:xfrm>
            <a:off x="5071020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8" name="Google Shape;2258;p212"/>
          <p:cNvSpPr txBox="1"/>
          <p:nvPr/>
        </p:nvSpPr>
        <p:spPr>
          <a:xfrm>
            <a:off x="4694637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2259" name="Google Shape;2259;p21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0" name="Google Shape;2260;p21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61" name="Google Shape;2261;p212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2" name="Google Shape;2262;p21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3" name="Google Shape;2263;p21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64" name="Google Shape;2264;p212"/>
          <p:cNvSpPr txBox="1">
            <a:spLocks noGrp="1"/>
          </p:cNvSpPr>
          <p:nvPr>
            <p:ph type="subTitle" idx="6"/>
          </p:nvPr>
        </p:nvSpPr>
        <p:spPr>
          <a:xfrm>
            <a:off x="690931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65" name="Google Shape;2265;p212"/>
          <p:cNvSpPr txBox="1"/>
          <p:nvPr/>
        </p:nvSpPr>
        <p:spPr>
          <a:xfrm>
            <a:off x="314548" y="2612898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2 tekstbokse">
  <p:cSld name="CUSTOM_1_2_1_2_2_1_1_1_1_1"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p213"/>
          <p:cNvSpPr/>
          <p:nvPr/>
        </p:nvSpPr>
        <p:spPr>
          <a:xfrm>
            <a:off x="0" y="2571750"/>
            <a:ext cx="9144000" cy="2575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8" name="Google Shape;2268;p21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6029400" cy="6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69" name="Google Shape;2269;p21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84639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0" name="Google Shape;2270;p21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1" name="Google Shape;2271;p21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72" name="Google Shape;2272;p213"/>
          <p:cNvSpPr txBox="1">
            <a:spLocks noGrp="1"/>
          </p:cNvSpPr>
          <p:nvPr>
            <p:ph type="body" idx="2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3" name="Google Shape;2273;p213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4" name="Google Shape;2274;p213"/>
          <p:cNvSpPr txBox="1">
            <a:spLocks noGrp="1"/>
          </p:cNvSpPr>
          <p:nvPr>
            <p:ph type="body" idx="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75" name="Google Shape;2275;p213"/>
          <p:cNvSpPr txBox="1">
            <a:spLocks noGrp="1"/>
          </p:cNvSpPr>
          <p:nvPr>
            <p:ph type="subTitle" idx="5"/>
          </p:nvPr>
        </p:nvSpPr>
        <p:spPr>
          <a:xfrm>
            <a:off x="5256595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76" name="Google Shape;2276;p213"/>
          <p:cNvSpPr txBox="1">
            <a:spLocks noGrp="1"/>
          </p:cNvSpPr>
          <p:nvPr>
            <p:ph type="subTitle" idx="6"/>
          </p:nvPr>
        </p:nvSpPr>
        <p:spPr>
          <a:xfrm>
            <a:off x="311706" y="2923957"/>
            <a:ext cx="3519000" cy="15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A7B17"/>
          </p15:clr>
        </p15:guide>
        <p15:guide id="2" orient="horz" pos="1620">
          <p15:clr>
            <a:srgbClr val="FA7B17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citat - højre">
  <p:cSld name="CUSTOM_1_2_1_1_1"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p214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21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80" name="Google Shape;2280;p21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1" name="Google Shape;2281;p214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82" name="Google Shape;2282;p214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214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84" name="Google Shape;2284;p214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5" name="Google Shape;2285;p214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6" name="Google Shape;2286;p214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7" name="Google Shape;2287;p214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600"/>
              <a:buFont typeface="Arial"/>
              <a:buNone/>
            </a:pPr>
            <a:r>
              <a:rPr lang="en" sz="76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1 tekstboks - højre">
  <p:cSld name="CUSTOM_1_2_1_1_1_1"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p215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21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91" name="Google Shape;2291;p215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2" name="Google Shape;2292;p215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93" name="Google Shape;2293;p215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215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95" name="Google Shape;2295;p215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6" name="Google Shape;2296;p215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7" name="Google Shape;2297;p215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citat - højre">
  <p:cSld name="CUSTOM_1_2_1_1_1_1_1_1">
    <p:spTree>
      <p:nvGrpSpPr>
        <p:cNvPr id="1" name="Shape 2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9" name="Google Shape;2299;p216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21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01" name="Google Shape;2301;p216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2" name="Google Shape;2302;p216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03" name="Google Shape;2303;p216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216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05" name="Google Shape;2305;p216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6" name="Google Shape;2306;p216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7" name="Google Shape;2307;p216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8" name="Google Shape;2308;p216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1 tekstboks - højre">
  <p:cSld name="CUSTOM_1_2_1_1_1_1_1_1_2">
    <p:spTree>
      <p:nvGrpSpPr>
        <p:cNvPr id="1" name="Shape 2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0" name="Google Shape;2310;p217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21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12" name="Google Shape;2312;p21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3" name="Google Shape;2313;p217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217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217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16" name="Google Shape;2316;p217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7" name="Google Shape;2317;p217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18" name="Google Shape;2318;p217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citat - højre">
  <p:cSld name="CUSTOM_1_2_1_1_1_1_1_1_1">
    <p:spTree>
      <p:nvGrpSpPr>
        <p:cNvPr id="1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p218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218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22" name="Google Shape;2322;p218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3" name="Google Shape;2323;p218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24" name="Google Shape;2324;p218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218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26" name="Google Shape;2326;p218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7" name="Google Shape;2327;p218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8" name="Google Shape;2328;p218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29" name="Google Shape;2329;p218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1 tekstboks - højre">
  <p:cSld name="CUSTOM_1_2_1_1_1_1_1_1_1_2"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219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219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33" name="Google Shape;2333;p219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4" name="Google Shape;2334;p219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5" name="Google Shape;2335;p219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219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37" name="Google Shape;2337;p219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8" name="Google Shape;2338;p219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39" name="Google Shape;2339;p219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citat - højre">
  <p:cSld name="CUSTOM_1_2_1_1_1_1_1_1_1_3"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220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220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43" name="Google Shape;2343;p220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4" name="Google Shape;2344;p220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45" name="Google Shape;2345;p220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220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47" name="Google Shape;2347;p220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8" name="Google Shape;2348;p220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9" name="Google Shape;2349;p220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0" name="Google Shape;2350;p220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indhold">
  <p:cSld name="CUSTOM_1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4" name="Google Shape;14;p2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Font typeface="Ovo"/>
              <a:buNone/>
              <a:defRPr sz="33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3"/>
          <p:cNvSpPr txBox="1"/>
          <p:nvPr/>
        </p:nvSpPr>
        <p:spPr>
          <a:xfrm>
            <a:off x="349250" y="3812636"/>
            <a:ext cx="2213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000" rIns="80050" bIns="4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Udarbejdet af Behave Green ApS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CVR: 40 81 42 80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Frederiksholms Kanal 30 A8,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1220 København K 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behavegreen.dk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" name="Google Shape;16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244" y="3092402"/>
            <a:ext cx="878652" cy="32432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Lato"/>
              <a:buNone/>
              <a:defRPr sz="9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body" idx="3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body" idx="4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" name="Google Shape;21;p2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3"/>
          <p:cNvSpPr txBox="1">
            <a:spLocks noGrp="1"/>
          </p:cNvSpPr>
          <p:nvPr>
            <p:ph type="sldNum" idx="5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6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body" idx="7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8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4 kolonner med ikoner">
  <p:cSld name="CUSTOM_6_3">
    <p:bg>
      <p:bgPr>
        <a:solidFill>
          <a:schemeClr val="accent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4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2" name="Google Shape;202;p41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3" name="Google Shape;203;p41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4" name="Google Shape;204;p41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5" name="Google Shape;205;p4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4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07" name="Google Shape;207;p41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" name="Google Shape;208;p41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" name="Google Shape;209;p41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" name="Google Shape;210;p41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41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12" name="Google Shape;212;p41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41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41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1 tekstboks - højre">
  <p:cSld name="CUSTOM_1_2_1_1_1_1_1_1_1_2_1">
    <p:spTree>
      <p:nvGrpSpPr>
        <p:cNvPr id="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221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p221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54" name="Google Shape;2354;p221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5" name="Google Shape;2355;p221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Ovo"/>
              <a:buNone/>
              <a:defRPr sz="16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6" name="Google Shape;2356;p221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7" name="Google Shape;2357;p221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58" name="Google Shape;2358;p221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9" name="Google Shape;2359;p221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0" name="Google Shape;2360;p221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citat - højre">
  <p:cSld name="CUSTOM_1_2_1_1_1_1_1_1_1_1">
    <p:spTree>
      <p:nvGrpSpPr>
        <p:cNvPr id="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222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3" name="Google Shape;2363;p222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64" name="Google Shape;2364;p222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5" name="Google Shape;2365;p222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66" name="Google Shape;2366;p222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222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68" name="Google Shape;2368;p222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9" name="Google Shape;2369;p222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0" name="Google Shape;2370;p222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1" name="Google Shape;2371;p222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accent4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1 tekstboks - højre">
  <p:cSld name="CUSTOM_1_2_1_1_1_1_1_1_1_1_2">
    <p:spTree>
      <p:nvGrpSpPr>
        <p:cNvPr id="1" name="Shape 2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3" name="Google Shape;2373;p223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223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75" name="Google Shape;2375;p223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6" name="Google Shape;2376;p223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Ovo"/>
              <a:buNone/>
              <a:defRPr sz="16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377" name="Google Shape;2377;p223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223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79" name="Google Shape;2379;p223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0" name="Google Shape;2380;p223"/>
          <p:cNvSpPr txBox="1">
            <a:spLocks noGrp="1"/>
          </p:cNvSpPr>
          <p:nvPr>
            <p:ph type="body" idx="4"/>
          </p:nvPr>
        </p:nvSpPr>
        <p:spPr>
          <a:xfrm>
            <a:off x="571450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1" name="Google Shape;2381;p223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højre">
  <p:cSld name="CUSTOM_1_2_1_1_1_1_1_1_1_1_1"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Google Shape;2383;p224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224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85" name="Google Shape;2385;p224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86" name="Google Shape;2386;p224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87" name="Google Shape;2387;p224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224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89" name="Google Shape;2389;p224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0" name="Google Shape;2390;p224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78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1" name="Google Shape;2391;p224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2" name="Google Shape;2392;p224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1 citat - højre 1">
  <p:cSld name="CUSTOM_1_2_1_1_1_1_1_1_1_1_1_2">
    <p:spTree>
      <p:nvGrpSpPr>
        <p:cNvPr id="1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4" name="Google Shape;2394;p225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225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96" name="Google Shape;2396;p225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97" name="Google Shape;2397;p225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98" name="Google Shape;2398;p225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225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00" name="Google Shape;2400;p225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1" name="Google Shape;2401;p225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2" name="Google Shape;2402;p225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citat - højre">
  <p:cSld name="CUSTOM_1_2_1_1_1_1_1_1_1_1_1_1">
    <p:spTree>
      <p:nvGrpSpPr>
        <p:cNvPr id="1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p226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5" name="Google Shape;2405;p226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06" name="Google Shape;2406;p226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7" name="Google Shape;2407;p226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08" name="Google Shape;2408;p226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9" name="Google Shape;2409;p226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10" name="Google Shape;2410;p226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1" name="Google Shape;2411;p226"/>
          <p:cNvSpPr txBox="1">
            <a:spLocks noGrp="1"/>
          </p:cNvSpPr>
          <p:nvPr>
            <p:ph type="body" idx="4"/>
          </p:nvPr>
        </p:nvSpPr>
        <p:spPr>
          <a:xfrm>
            <a:off x="571449" y="4785450"/>
            <a:ext cx="1578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2" name="Google Shape;2412;p226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3" name="Google Shape;2413;p226"/>
          <p:cNvSpPr txBox="1"/>
          <p:nvPr/>
        </p:nvSpPr>
        <p:spPr>
          <a:xfrm>
            <a:off x="4694637" y="559907"/>
            <a:ext cx="5487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700"/>
              <a:buFont typeface="Arial"/>
              <a:buNone/>
            </a:pPr>
            <a:r>
              <a:rPr lang="en" sz="7700" b="0" i="0" u="none" strike="noStrike" cap="none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rPr>
              <a:t>”</a:t>
            </a:r>
            <a:endParaRPr sz="7600" b="0" i="0" u="none" strike="noStrike" cap="none">
              <a:solidFill>
                <a:schemeClr val="dk1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1 tekstboks - højre 1">
  <p:cSld name="CUSTOM_1_2_1_1_1_1_1_1_1_1_1_1_1">
    <p:spTree>
      <p:nvGrpSpPr>
        <p:cNvPr id="1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p227"/>
          <p:cNvSpPr/>
          <p:nvPr/>
        </p:nvSpPr>
        <p:spPr>
          <a:xfrm>
            <a:off x="4566869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227"/>
          <p:cNvSpPr txBox="1">
            <a:spLocks noGrp="1"/>
          </p:cNvSpPr>
          <p:nvPr>
            <p:ph type="title"/>
          </p:nvPr>
        </p:nvSpPr>
        <p:spPr>
          <a:xfrm>
            <a:off x="312805" y="370676"/>
            <a:ext cx="3908400" cy="10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17" name="Google Shape;2417;p227"/>
          <p:cNvSpPr txBox="1">
            <a:spLocks noGrp="1"/>
          </p:cNvSpPr>
          <p:nvPr>
            <p:ph type="body" idx="1"/>
          </p:nvPr>
        </p:nvSpPr>
        <p:spPr>
          <a:xfrm>
            <a:off x="308007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8" name="Google Shape;2418;p227"/>
          <p:cNvSpPr txBox="1">
            <a:spLocks noGrp="1"/>
          </p:cNvSpPr>
          <p:nvPr>
            <p:ph type="subTitle" idx="2"/>
          </p:nvPr>
        </p:nvSpPr>
        <p:spPr>
          <a:xfrm>
            <a:off x="5071020" y="870966"/>
            <a:ext cx="35190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o"/>
              <a:buNone/>
              <a:defRPr sz="16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19" name="Google Shape;2419;p227"/>
          <p:cNvSpPr/>
          <p:nvPr/>
        </p:nvSpPr>
        <p:spPr>
          <a:xfrm rot="10800000" flipH="1">
            <a:off x="304928" y="4740667"/>
            <a:ext cx="38517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227"/>
          <p:cNvSpPr txBox="1">
            <a:spLocks noGrp="1"/>
          </p:cNvSpPr>
          <p:nvPr>
            <p:ph type="sldNum" idx="12"/>
          </p:nvPr>
        </p:nvSpPr>
        <p:spPr>
          <a:xfrm>
            <a:off x="3673014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1" name="Google Shape;2421;p227"/>
          <p:cNvSpPr txBox="1">
            <a:spLocks noGrp="1"/>
          </p:cNvSpPr>
          <p:nvPr>
            <p:ph type="body" idx="3"/>
          </p:nvPr>
        </p:nvSpPr>
        <p:spPr>
          <a:xfrm>
            <a:off x="22060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2" name="Google Shape;2422;p227"/>
          <p:cNvSpPr txBox="1">
            <a:spLocks noGrp="1"/>
          </p:cNvSpPr>
          <p:nvPr>
            <p:ph type="body" idx="4"/>
          </p:nvPr>
        </p:nvSpPr>
        <p:spPr>
          <a:xfrm>
            <a:off x="571450" y="4785450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3" name="Google Shape;2423;p227"/>
          <p:cNvSpPr txBox="1">
            <a:spLocks noGrp="1"/>
          </p:cNvSpPr>
          <p:nvPr>
            <p:ph type="body" idx="5"/>
          </p:nvPr>
        </p:nvSpPr>
        <p:spPr>
          <a:xfrm>
            <a:off x="2110849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titel">
  <p:cSld name="CUSTOM_1_1_3">
    <p:spTree>
      <p:nvGrpSpPr>
        <p:cNvPr id="1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5" name="Google Shape;2425;p22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6" name="Google Shape;2426;p228"/>
          <p:cNvSpPr txBox="1">
            <a:spLocks noGrp="1"/>
          </p:cNvSpPr>
          <p:nvPr>
            <p:ph type="title"/>
          </p:nvPr>
        </p:nvSpPr>
        <p:spPr>
          <a:xfrm>
            <a:off x="311706" y="373278"/>
            <a:ext cx="84639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27" name="Google Shape;2427;p228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28" name="Google Shape;2428;p228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9" name="Google Shape;2429;p228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0" name="Google Shape;2430;p22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1" name="Google Shape;2431;p228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32" name="Google Shape;2432;p228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3" name="Google Shape;2433;p22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4" name="Google Shape;2434;p22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tidsforløb">
  <p:cSld name="CUSTOM_1_1_3_1">
    <p:spTree>
      <p:nvGrpSpPr>
        <p:cNvPr id="1" name="Shape 2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6" name="Google Shape;2436;p22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37" name="Google Shape;2437;p22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vo"/>
              <a:buNone/>
              <a:defRPr sz="3200"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38" name="Google Shape;2438;p229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39" name="Google Shape;2439;p229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0" name="Google Shape;2440;p229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1" name="Google Shape;2441;p22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p229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43" name="Google Shape;2443;p22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4" name="Google Shape;2444;p22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45" name="Google Shape;2445;p22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cxnSp>
        <p:nvCxnSpPr>
          <p:cNvPr id="2446" name="Google Shape;2446;p229"/>
          <p:cNvCxnSpPr/>
          <p:nvPr/>
        </p:nvCxnSpPr>
        <p:spPr>
          <a:xfrm>
            <a:off x="565984" y="2935622"/>
            <a:ext cx="81300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447" name="Google Shape;2447;p229"/>
          <p:cNvCxnSpPr/>
          <p:nvPr/>
        </p:nvCxnSpPr>
        <p:spPr>
          <a:xfrm>
            <a:off x="1108171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48" name="Google Shape;2448;p229"/>
          <p:cNvCxnSpPr/>
          <p:nvPr/>
        </p:nvCxnSpPr>
        <p:spPr>
          <a:xfrm>
            <a:off x="2211959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49" name="Google Shape;2449;p229"/>
          <p:cNvCxnSpPr/>
          <p:nvPr/>
        </p:nvCxnSpPr>
        <p:spPr>
          <a:xfrm>
            <a:off x="3307580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0" name="Google Shape;2450;p229"/>
          <p:cNvCxnSpPr/>
          <p:nvPr/>
        </p:nvCxnSpPr>
        <p:spPr>
          <a:xfrm>
            <a:off x="4423577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1" name="Google Shape;2451;p229"/>
          <p:cNvCxnSpPr/>
          <p:nvPr/>
        </p:nvCxnSpPr>
        <p:spPr>
          <a:xfrm>
            <a:off x="5535511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2" name="Google Shape;2452;p229"/>
          <p:cNvCxnSpPr/>
          <p:nvPr/>
        </p:nvCxnSpPr>
        <p:spPr>
          <a:xfrm>
            <a:off x="6631132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53" name="Google Shape;2453;p229"/>
          <p:cNvCxnSpPr/>
          <p:nvPr/>
        </p:nvCxnSpPr>
        <p:spPr>
          <a:xfrm>
            <a:off x="7738982" y="2985849"/>
            <a:ext cx="0" cy="7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afslutningsslide">
  <p:cSld name="CUSTOM_1_1_2"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Google Shape;2455;p23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56" name="Google Shape;2456;p230"/>
          <p:cNvSpPr txBox="1">
            <a:spLocks noGrp="1"/>
          </p:cNvSpPr>
          <p:nvPr>
            <p:ph type="title"/>
          </p:nvPr>
        </p:nvSpPr>
        <p:spPr>
          <a:xfrm>
            <a:off x="3370375" y="1541168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Ovo"/>
              <a:buNone/>
              <a:defRPr sz="3300">
                <a:solidFill>
                  <a:schemeClr val="dk2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57" name="Google Shape;2457;p230"/>
          <p:cNvSpPr txBox="1"/>
          <p:nvPr/>
        </p:nvSpPr>
        <p:spPr>
          <a:xfrm>
            <a:off x="349250" y="3812636"/>
            <a:ext cx="2213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0000" rIns="80050" bIns="4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Udarbejdet af Behave Green ApS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CVR: 40 81 42 80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Frederiksholms Kanal 30 A8, 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1220 København K 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9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behavegreen.dk</a:t>
            </a:r>
            <a:endParaRPr sz="9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58" name="Google Shape;2458;p230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459" name="Google Shape;2459;p230"/>
          <p:cNvSpPr txBox="1">
            <a:spLocks noGrp="1"/>
          </p:cNvSpPr>
          <p:nvPr>
            <p:ph type="body" idx="1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0" name="Google Shape;2460;p230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1" name="Google Shape;2461;p23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2" name="Google Shape;2462;p230"/>
          <p:cNvSpPr txBox="1">
            <a:spLocks noGrp="1"/>
          </p:cNvSpPr>
          <p:nvPr>
            <p:ph type="sldNum" idx="4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>
              <a:solidFill>
                <a:schemeClr val="dk2"/>
              </a:solidFill>
            </a:endParaRPr>
          </a:p>
        </p:txBody>
      </p:sp>
      <p:sp>
        <p:nvSpPr>
          <p:cNvPr id="2463" name="Google Shape;2463;p230"/>
          <p:cNvSpPr txBox="1">
            <a:spLocks noGrp="1"/>
          </p:cNvSpPr>
          <p:nvPr>
            <p:ph type="body" idx="5"/>
          </p:nvPr>
        </p:nvSpPr>
        <p:spPr>
          <a:xfrm>
            <a:off x="221350" y="4784104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4" name="Google Shape;2464;p230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65" name="Google Shape;2465;p230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2466" name="Google Shape;2466;p2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244" y="3092402"/>
            <a:ext cx="878652" cy="3243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7" name="Google Shape;2467;p230"/>
          <p:cNvSpPr txBox="1">
            <a:spLocks noGrp="1"/>
          </p:cNvSpPr>
          <p:nvPr>
            <p:ph type="subTitle" idx="8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Lato"/>
              <a:buNone/>
              <a:defRPr sz="9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 med tal">
  <p:cSld name="CUSTOM_6_2">
    <p:bg>
      <p:bgPr>
        <a:solidFill>
          <a:schemeClr val="lt2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2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" name="Google Shape;218;p42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19" name="Google Shape;219;p42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" name="Google Shape;220;p42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21" name="Google Shape;221;p42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2" name="Google Shape;222;p42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23" name="Google Shape;223;p42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4" name="Google Shape;224;p42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25" name="Google Shape;225;p4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4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27" name="Google Shape;227;p42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8" name="Google Shape;228;p42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" name="Google Shape;229;p42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0" name="Google Shape;230;p42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_4">
    <p:spTree>
      <p:nvGrpSpPr>
        <p:cNvPr id="1" name="Shape 24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 med ikoner">
  <p:cSld name="CUSTOM_6_2_3">
    <p:bg>
      <p:bgPr>
        <a:solidFill>
          <a:schemeClr val="lt2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4" name="Google Shape;234;p43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5" name="Google Shape;235;p43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" name="Google Shape;236;p43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7" name="Google Shape;237;p4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39" name="Google Shape;239;p43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0" name="Google Shape;240;p43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1" name="Google Shape;241;p43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2" name="Google Shape;242;p43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43" name="Google Shape;243;p43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44" name="Google Shape;244;p43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45" name="Google Shape;245;p43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46" name="Google Shape;246;p43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 med tal">
  <p:cSld name="CUSTOM_6_2_2">
    <p:bg>
      <p:bgPr>
        <a:solidFill>
          <a:schemeClr val="lt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0" name="Google Shape;250;p4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51" name="Google Shape;251;p44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2" name="Google Shape;252;p44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53" name="Google Shape;253;p44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4" name="Google Shape;254;p44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55" name="Google Shape;255;p44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6" name="Google Shape;256;p44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257" name="Google Shape;257;p4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59" name="Google Shape;259;p44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0" name="Google Shape;260;p44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1" name="Google Shape;261;p44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2" name="Google Shape;262;p44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 med ikoner">
  <p:cSld name="CUSTOM_6_2_2_1"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6" name="Google Shape;266;p45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7" name="Google Shape;267;p45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8" name="Google Shape;268;p45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9" name="Google Shape;269;p4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4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71" name="Google Shape;271;p4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2" name="Google Shape;272;p4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3" name="Google Shape;273;p4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74" name="Google Shape;274;p45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45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76" name="Google Shape;276;p45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77" name="Google Shape;277;p45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278" name="Google Shape;278;p45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4 kolonner">
  <p:cSld name="CUSTOM_6_2_1">
    <p:bg>
      <p:bgPr>
        <a:solidFill>
          <a:schemeClr val="lt2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6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2" name="Google Shape;282;p46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3" name="Google Shape;283;p46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4" name="Google Shape;284;p46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5" name="Google Shape;285;p4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87" name="Google Shape;287;p4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8" name="Google Shape;288;p4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89" name="Google Shape;289;p4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4 kolonner">
  <p:cSld name="CUSTOM_6_2_1_1">
    <p:bg>
      <p:bgPr>
        <a:solidFill>
          <a:schemeClr val="lt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7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4" name="Google Shape;294;p47"/>
          <p:cNvSpPr txBox="1">
            <a:spLocks noGrp="1"/>
          </p:cNvSpPr>
          <p:nvPr>
            <p:ph type="body" idx="2"/>
          </p:nvPr>
        </p:nvSpPr>
        <p:spPr>
          <a:xfrm>
            <a:off x="2521792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3"/>
          </p:nvPr>
        </p:nvSpPr>
        <p:spPr>
          <a:xfrm>
            <a:off x="6941975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4"/>
          </p:nvPr>
        </p:nvSpPr>
        <p:spPr>
          <a:xfrm>
            <a:off x="4731884" y="1682496"/>
            <a:ext cx="18333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97" name="Google Shape;297;p4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4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2" name="Google Shape;302;p47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 med tal">
  <p:cSld name="CUSTOM_6_1">
    <p:bg>
      <p:bgPr>
        <a:solidFill>
          <a:schemeClr val="accent2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08" name="Google Shape;308;p48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09" name="Google Shape;309;p48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0" name="Google Shape;310;p48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11" name="Google Shape;311;p48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2" name="Google Shape;312;p48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13" name="Google Shape;313;p4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4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15" name="Google Shape;315;p48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6" name="Google Shape;316;p48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7" name="Google Shape;317;p48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8" name="Google Shape;318;p48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 med ikoner">
  <p:cSld name="CUSTOM_6_1_4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49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2" name="Google Shape;322;p49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3" name="Google Shape;323;p49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4" name="Google Shape;324;p49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5" name="Google Shape;325;p4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27" name="Google Shape;327;p4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8" name="Google Shape;328;p4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9" name="Google Shape;329;p4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0" name="Google Shape;330;p49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31" name="Google Shape;331;p49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32" name="Google Shape;332;p49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33" name="Google Shape;333;p49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34" name="Google Shape;334;p49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4 kolonner">
  <p:cSld name="CUSTOM_6_1_3">
    <p:bg>
      <p:bgPr>
        <a:solidFill>
          <a:schemeClr val="accent2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50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8" name="Google Shape;338;p50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9" name="Google Shape;339;p50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0" name="Google Shape;340;p50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1" name="Google Shape;341;p5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43" name="Google Shape;343;p50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4" name="Google Shape;344;p50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5" name="Google Shape;345;p50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6" name="Google Shape;346;p50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kapitelskift">
  <p:cSld name="SECTION_HEADER_3_1_1">
    <p:bg>
      <p:bgPr>
        <a:solidFill>
          <a:schemeClr val="dk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4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CB81"/>
              </a:buClr>
              <a:buSzPts val="8000"/>
              <a:buFont typeface="Ovo"/>
              <a:buNone/>
              <a:defRPr sz="8000">
                <a:solidFill>
                  <a:srgbClr val="12CB8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8" name="Google Shape;28;p24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Ovo"/>
              <a:buNone/>
              <a:defRPr sz="8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0" name="Google Shape;30;p2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4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35" name="Google Shape;35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6124" cy="369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 med tal">
  <p:cSld name="CUSTOM_6_1_2">
    <p:bg>
      <p:bgPr>
        <a:solidFill>
          <a:schemeClr val="accent5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5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0" name="Google Shape;350;p51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51" name="Google Shape;351;p51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2" name="Google Shape;352;p51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53" name="Google Shape;353;p51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4" name="Google Shape;354;p51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55" name="Google Shape;355;p51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6" name="Google Shape;356;p51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57" name="Google Shape;357;p5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5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59" name="Google Shape;359;p51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0" name="Google Shape;360;p51"/>
          <p:cNvSpPr txBox="1">
            <a:spLocks noGrp="1"/>
          </p:cNvSpPr>
          <p:nvPr>
            <p:ph type="body" idx="13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1" name="Google Shape;361;p51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2" name="Google Shape;362;p51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 med ikoner">
  <p:cSld name="CUSTOM_6_1_2_3">
    <p:bg>
      <p:bgPr>
        <a:solidFill>
          <a:schemeClr val="accent5"/>
        </a:solid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52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6" name="Google Shape;366;p52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7" name="Google Shape;367;p52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8" name="Google Shape;368;p52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69" name="Google Shape;369;p5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71" name="Google Shape;371;p52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2" name="Google Shape;372;p52"/>
          <p:cNvSpPr txBox="1">
            <a:spLocks noGrp="1"/>
          </p:cNvSpPr>
          <p:nvPr>
            <p:ph type="body" idx="6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3" name="Google Shape;373;p52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4" name="Google Shape;374;p52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75" name="Google Shape;375;p52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76" name="Google Shape;376;p52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77" name="Google Shape;377;p52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378" name="Google Shape;378;p52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4 kolonner">
  <p:cSld name="CUSTOM_6_1_2_2">
    <p:bg>
      <p:bgPr>
        <a:solidFill>
          <a:schemeClr val="accent5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3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2" name="Google Shape;382;p53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3" name="Google Shape;383;p53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4" name="Google Shape;384;p53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5" name="Google Shape;385;p5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5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387" name="Google Shape;387;p53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8" name="Google Shape;388;p53"/>
          <p:cNvSpPr txBox="1">
            <a:spLocks noGrp="1"/>
          </p:cNvSpPr>
          <p:nvPr>
            <p:ph type="body" idx="6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9" name="Google Shape;389;p53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0" name="Google Shape;390;p53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 med tal">
  <p:cSld name="CUSTOM_6_1_2_1">
    <p:bg>
      <p:bgPr>
        <a:solidFill>
          <a:schemeClr val="accent3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393" name="Google Shape;393;p5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4" name="Google Shape;394;p5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95" name="Google Shape;395;p54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6" name="Google Shape;396;p54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97" name="Google Shape;397;p54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8" name="Google Shape;398;p54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399" name="Google Shape;399;p54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0" name="Google Shape;400;p54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01" name="Google Shape;401;p5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5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03" name="Google Shape;403;p54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4" name="Google Shape;404;p54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5" name="Google Shape;405;p54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6" name="Google Shape;406;p54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 med ikoner">
  <p:cSld name="CUSTOM_6_1_2_1_2">
    <p:bg>
      <p:bgPr>
        <a:solidFill>
          <a:schemeClr val="accent3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09" name="Google Shape;409;p5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0" name="Google Shape;410;p55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1" name="Google Shape;411;p55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2" name="Google Shape;412;p55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3" name="Google Shape;413;p5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5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5" name="Google Shape;415;p5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6" name="Google Shape;416;p5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7" name="Google Shape;417;p5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8" name="Google Shape;418;p55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19" name="Google Shape;419;p55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20" name="Google Shape;420;p55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p55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22" name="Google Shape;422;p55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4 kolonner">
  <p:cSld name="CUSTOM_6_1_2_1_1">
    <p:bg>
      <p:bgPr>
        <a:solidFill>
          <a:schemeClr val="accent3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56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6" name="Google Shape;426;p56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7" name="Google Shape;427;p56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8" name="Google Shape;428;p56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29" name="Google Shape;429;p5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5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31" name="Google Shape;431;p5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2" name="Google Shape;432;p5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3" name="Google Shape;433;p5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4" name="Google Shape;434;p5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 med tal">
  <p:cSld name="CUSTOM_6_1_1">
    <p:bg>
      <p:bgPr>
        <a:solidFill>
          <a:schemeClr val="accent4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5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8" name="Google Shape;438;p5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39" name="Google Shape;439;p57"/>
          <p:cNvSpPr txBox="1">
            <a:spLocks noGrp="1"/>
          </p:cNvSpPr>
          <p:nvPr>
            <p:ph type="body" idx="3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0" name="Google Shape;440;p57"/>
          <p:cNvSpPr txBox="1">
            <a:spLocks noGrp="1"/>
          </p:cNvSpPr>
          <p:nvPr>
            <p:ph type="subTitle" idx="4"/>
          </p:nvPr>
        </p:nvSpPr>
        <p:spPr>
          <a:xfrm>
            <a:off x="2521798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41" name="Google Shape;441;p57"/>
          <p:cNvSpPr txBox="1">
            <a:spLocks noGrp="1"/>
          </p:cNvSpPr>
          <p:nvPr>
            <p:ph type="body" idx="5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2" name="Google Shape;442;p57"/>
          <p:cNvSpPr txBox="1">
            <a:spLocks noGrp="1"/>
          </p:cNvSpPr>
          <p:nvPr>
            <p:ph type="subTitle" idx="6"/>
          </p:nvPr>
        </p:nvSpPr>
        <p:spPr>
          <a:xfrm>
            <a:off x="6941982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43" name="Google Shape;443;p57"/>
          <p:cNvSpPr txBox="1">
            <a:spLocks noGrp="1"/>
          </p:cNvSpPr>
          <p:nvPr>
            <p:ph type="body" idx="7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4" name="Google Shape;444;p57"/>
          <p:cNvSpPr txBox="1">
            <a:spLocks noGrp="1"/>
          </p:cNvSpPr>
          <p:nvPr>
            <p:ph type="subTitle" idx="8"/>
          </p:nvPr>
        </p:nvSpPr>
        <p:spPr>
          <a:xfrm>
            <a:off x="4731890" y="1681724"/>
            <a:ext cx="18333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45" name="Google Shape;445;p5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5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47" name="Google Shape;447;p57"/>
          <p:cNvSpPr txBox="1">
            <a:spLocks noGrp="1"/>
          </p:cNvSpPr>
          <p:nvPr>
            <p:ph type="body" idx="9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8" name="Google Shape;448;p57"/>
          <p:cNvSpPr txBox="1">
            <a:spLocks noGrp="1"/>
          </p:cNvSpPr>
          <p:nvPr>
            <p:ph type="body" idx="1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9" name="Google Shape;449;p57"/>
          <p:cNvSpPr txBox="1">
            <a:spLocks noGrp="1"/>
          </p:cNvSpPr>
          <p:nvPr>
            <p:ph type="body" idx="14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0" name="Google Shape;450;p57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 med ikoner">
  <p:cSld name="CUSTOM_6_1_1_2">
    <p:bg>
      <p:bgPr>
        <a:solidFill>
          <a:schemeClr val="accent4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5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4" name="Google Shape;454;p58"/>
          <p:cNvSpPr txBox="1">
            <a:spLocks noGrp="1"/>
          </p:cNvSpPr>
          <p:nvPr>
            <p:ph type="body" idx="2"/>
          </p:nvPr>
        </p:nvSpPr>
        <p:spPr>
          <a:xfrm>
            <a:off x="2521792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5" name="Google Shape;455;p58"/>
          <p:cNvSpPr txBox="1">
            <a:spLocks noGrp="1"/>
          </p:cNvSpPr>
          <p:nvPr>
            <p:ph type="body" idx="3"/>
          </p:nvPr>
        </p:nvSpPr>
        <p:spPr>
          <a:xfrm>
            <a:off x="6941975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6" name="Google Shape;456;p58"/>
          <p:cNvSpPr txBox="1">
            <a:spLocks noGrp="1"/>
          </p:cNvSpPr>
          <p:nvPr>
            <p:ph type="body" idx="4"/>
          </p:nvPr>
        </p:nvSpPr>
        <p:spPr>
          <a:xfrm>
            <a:off x="4731884" y="2284901"/>
            <a:ext cx="18333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7" name="Google Shape;457;p5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5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59" name="Google Shape;459;p58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0" name="Google Shape;460;p5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1" name="Google Shape;461;p5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2" name="Google Shape;462;p58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58"/>
          <p:cNvSpPr>
            <a:spLocks noGrp="1"/>
          </p:cNvSpPr>
          <p:nvPr>
            <p:ph type="pic" idx="9"/>
          </p:nvPr>
        </p:nvSpPr>
        <p:spPr>
          <a:xfrm>
            <a:off x="2598051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64" name="Google Shape;464;p58"/>
          <p:cNvSpPr>
            <a:spLocks noGrp="1"/>
          </p:cNvSpPr>
          <p:nvPr>
            <p:ph type="pic" idx="13"/>
          </p:nvPr>
        </p:nvSpPr>
        <p:spPr>
          <a:xfrm>
            <a:off x="480810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65" name="Google Shape;465;p58"/>
          <p:cNvSpPr>
            <a:spLocks noGrp="1"/>
          </p:cNvSpPr>
          <p:nvPr>
            <p:ph type="pic" idx="14"/>
          </p:nvPr>
        </p:nvSpPr>
        <p:spPr>
          <a:xfrm>
            <a:off x="7018150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466" name="Google Shape;466;p58"/>
          <p:cNvSpPr txBox="1">
            <a:spLocks noGrp="1"/>
          </p:cNvSpPr>
          <p:nvPr>
            <p:ph type="body" idx="15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4 kolonner">
  <p:cSld name="CUSTOM_6_1_1_1">
    <p:bg>
      <p:bgPr>
        <a:solidFill>
          <a:schemeClr val="accent4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5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59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0" name="Google Shape;470;p59"/>
          <p:cNvSpPr txBox="1">
            <a:spLocks noGrp="1"/>
          </p:cNvSpPr>
          <p:nvPr>
            <p:ph type="body" idx="2"/>
          </p:nvPr>
        </p:nvSpPr>
        <p:spPr>
          <a:xfrm>
            <a:off x="2521792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1" name="Google Shape;471;p59"/>
          <p:cNvSpPr txBox="1">
            <a:spLocks noGrp="1"/>
          </p:cNvSpPr>
          <p:nvPr>
            <p:ph type="body" idx="3"/>
          </p:nvPr>
        </p:nvSpPr>
        <p:spPr>
          <a:xfrm>
            <a:off x="6941975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2" name="Google Shape;472;p59"/>
          <p:cNvSpPr txBox="1">
            <a:spLocks noGrp="1"/>
          </p:cNvSpPr>
          <p:nvPr>
            <p:ph type="body" idx="4"/>
          </p:nvPr>
        </p:nvSpPr>
        <p:spPr>
          <a:xfrm>
            <a:off x="4731883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3" name="Google Shape;473;p5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5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75" name="Google Shape;475;p59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6" name="Google Shape;476;p5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7" name="Google Shape;477;p5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8" name="Google Shape;478;p59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 med tal">
  <p:cSld name="CUSTOM_3_1">
    <p:bg>
      <p:bgPr>
        <a:solidFill>
          <a:schemeClr val="dk1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81" name="Google Shape;481;p60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2" name="Google Shape;482;p60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83" name="Google Shape;483;p60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4" name="Google Shape;484;p60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85" name="Google Shape;485;p60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6" name="Google Shape;486;p60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487" name="Google Shape;487;p6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6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89" name="Google Shape;489;p60"/>
          <p:cNvSpPr txBox="1">
            <a:spLocks noGrp="1"/>
          </p:cNvSpPr>
          <p:nvPr>
            <p:ph type="body" idx="7"/>
          </p:nvPr>
        </p:nvSpPr>
        <p:spPr>
          <a:xfrm>
            <a:off x="221352" y="4784092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0" name="Google Shape;490;p60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1" name="Google Shape;491;p60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2" name="Google Shape;492;p60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foto - højre">
  <p:cSld name="CUSTOM_1_3_1_1_1">
    <p:bg>
      <p:bgPr>
        <a:solidFill>
          <a:schemeClr val="dk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25"/>
          <p:cNvSpPr>
            <a:spLocks noGrp="1"/>
          </p:cNvSpPr>
          <p:nvPr>
            <p:ph type="pic" idx="2"/>
          </p:nvPr>
        </p:nvSpPr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25"/>
          <p:cNvSpPr/>
          <p:nvPr/>
        </p:nvSpPr>
        <p:spPr>
          <a:xfrm rot="10800000" flipH="1">
            <a:off x="312805" y="4746888"/>
            <a:ext cx="38517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3"/>
          </p:nvPr>
        </p:nvSpPr>
        <p:spPr>
          <a:xfrm>
            <a:off x="220225" y="4790330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4"/>
          </p:nvPr>
        </p:nvSpPr>
        <p:spPr>
          <a:xfrm>
            <a:off x="571073" y="4790325"/>
            <a:ext cx="15393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5"/>
          </p:nvPr>
        </p:nvSpPr>
        <p:spPr>
          <a:xfrm>
            <a:off x="2110474" y="4790313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">
  <p:cSld name="CUSTOM_3_1_3">
    <p:bg>
      <p:bgPr>
        <a:solidFill>
          <a:schemeClr val="dk1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95" name="Google Shape;495;p61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6" name="Google Shape;496;p61"/>
          <p:cNvSpPr txBox="1">
            <a:spLocks noGrp="1"/>
          </p:cNvSpPr>
          <p:nvPr>
            <p:ph type="body" idx="2"/>
          </p:nvPr>
        </p:nvSpPr>
        <p:spPr>
          <a:xfrm>
            <a:off x="3203475" y="1682496"/>
            <a:ext cx="27369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7" name="Google Shape;497;p61"/>
          <p:cNvSpPr txBox="1">
            <a:spLocks noGrp="1"/>
          </p:cNvSpPr>
          <p:nvPr>
            <p:ph type="body" idx="3"/>
          </p:nvPr>
        </p:nvSpPr>
        <p:spPr>
          <a:xfrm>
            <a:off x="6038525" y="1682496"/>
            <a:ext cx="27369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8" name="Google Shape;498;p6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6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00" name="Google Shape;500;p61"/>
          <p:cNvSpPr txBox="1">
            <a:spLocks noGrp="1"/>
          </p:cNvSpPr>
          <p:nvPr>
            <p:ph type="body" idx="4"/>
          </p:nvPr>
        </p:nvSpPr>
        <p:spPr>
          <a:xfrm>
            <a:off x="221352" y="4784092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1" name="Google Shape;501;p6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2" name="Google Shape;502;p6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3" name="Google Shape;503;p61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 med tal">
  <p:cSld name="CUSTOM_3_1_2">
    <p:bg>
      <p:bgPr>
        <a:solidFill>
          <a:schemeClr val="accent2"/>
        </a:solid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62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7" name="Google Shape;507;p62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08" name="Google Shape;508;p62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9" name="Google Shape;509;p62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10" name="Google Shape;510;p62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1" name="Google Shape;511;p62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12" name="Google Shape;512;p6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6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14" name="Google Shape;514;p62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5" name="Google Shape;515;p62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6" name="Google Shape;516;p62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7" name="Google Shape;517;p62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">
  <p:cSld name="CUSTOM_3_1_2_2">
    <p:bg>
      <p:bgPr>
        <a:solidFill>
          <a:schemeClr val="accent2"/>
        </a:solidFill>
        <a:effectLst/>
      </p:bgPr>
    </p:bg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p63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1" name="Google Shape;521;p63"/>
          <p:cNvSpPr txBox="1">
            <a:spLocks noGrp="1"/>
          </p:cNvSpPr>
          <p:nvPr>
            <p:ph type="body" idx="2"/>
          </p:nvPr>
        </p:nvSpPr>
        <p:spPr>
          <a:xfrm>
            <a:off x="3203471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2" name="Google Shape;522;p63"/>
          <p:cNvSpPr txBox="1">
            <a:spLocks noGrp="1"/>
          </p:cNvSpPr>
          <p:nvPr>
            <p:ph type="body" idx="3"/>
          </p:nvPr>
        </p:nvSpPr>
        <p:spPr>
          <a:xfrm>
            <a:off x="6038520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3" name="Google Shape;523;p6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6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25" name="Google Shape;525;p63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6" name="Google Shape;526;p63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61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7" name="Google Shape;527;p63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8" name="Google Shape;528;p63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 med tal">
  <p:cSld name="CUSTOM_3_1_2_1">
    <p:bg>
      <p:bgPr>
        <a:solidFill>
          <a:schemeClr val="accen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6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64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2" name="Google Shape;532;p6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3" name="Google Shape;533;p64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4" name="Google Shape;534;p64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5" name="Google Shape;535;p64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6" name="Google Shape;536;p64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537" name="Google Shape;537;p6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6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39" name="Google Shape;539;p64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0" name="Google Shape;540;p64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1" name="Google Shape;541;p64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2" name="Google Shape;542;p64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">
  <p:cSld name="CUSTOM_3_1_2_1_3">
    <p:bg>
      <p:bgPr>
        <a:solidFill>
          <a:schemeClr val="accent1"/>
        </a:solid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65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6" name="Google Shape;546;p65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7" name="Google Shape;547;p65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8" name="Google Shape;548;p6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6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50" name="Google Shape;550;p65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1" name="Google Shape;551;p65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2" name="Google Shape;552;p65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3" name="Google Shape;553;p65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kolonner med ikoner">
  <p:cSld name="CUSTOM_3_1_2_1_2">
    <p:bg>
      <p:bgPr>
        <a:solidFill>
          <a:schemeClr val="accent1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6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66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7" name="Google Shape;557;p66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8" name="Google Shape;558;p66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9" name="Google Shape;559;p6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6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61" name="Google Shape;561;p66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2" name="Google Shape;562;p66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3" name="Google Shape;563;p66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4" name="Google Shape;564;p66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5" name="Google Shape;565;p66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66" name="Google Shape;566;p66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67" name="Google Shape;567;p66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kolonner med ikoner">
  <p:cSld name="CUSTOM_3_1_2_1_2_1">
    <p:bg>
      <p:bgPr>
        <a:solidFill>
          <a:schemeClr val="accent2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6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67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1" name="Google Shape;571;p67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2" name="Google Shape;572;p67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3" name="Google Shape;573;p6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6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75" name="Google Shape;575;p67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6" name="Google Shape;576;p67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7" name="Google Shape;577;p67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8" name="Google Shape;578;p67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79" name="Google Shape;579;p67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80" name="Google Shape;580;p67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81" name="Google Shape;581;p67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 med ikoner">
  <p:cSld name="CUSTOM_3_1_2_1_2_1_1">
    <p:bg>
      <p:bgPr>
        <a:solidFill>
          <a:schemeClr val="lt2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6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68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5" name="Google Shape;585;p68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6" name="Google Shape;586;p68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87" name="Google Shape;587;p6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6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89" name="Google Shape;589;p68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0" name="Google Shape;590;p68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1" name="Google Shape;591;p68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2" name="Google Shape;592;p68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3" name="Google Shape;593;p68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94" name="Google Shape;594;p68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68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 med ikoner">
  <p:cSld name="CUSTOM_3_1_2_1_2_1_1_2">
    <p:bg>
      <p:bgPr>
        <a:solidFill>
          <a:schemeClr val="lt1"/>
        </a:solidFill>
        <a:effectLst/>
      </p:bgPr>
    </p:bg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6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69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9" name="Google Shape;599;p69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0" name="Google Shape;600;p69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1" name="Google Shape;601;p6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6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03" name="Google Shape;603;p69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4" name="Google Shape;604;p6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5" name="Google Shape;605;p6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6" name="Google Shape;606;p69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7" name="Google Shape;607;p69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08" name="Google Shape;608;p69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09" name="Google Shape;609;p69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kolonner med ikoner">
  <p:cSld name="CUSTOM_3_1_2_1_2_1_1_1">
    <p:bg>
      <p:bgPr>
        <a:solidFill>
          <a:schemeClr val="dk1"/>
        </a:solidFill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7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12" name="Google Shape;612;p70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3" name="Google Shape;613;p70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4" name="Google Shape;614;p70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5" name="Google Shape;615;p7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7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17" name="Google Shape;617;p7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8" name="Google Shape;618;p7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9" name="Google Shape;619;p7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0" name="Google Shape;620;p70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1" name="Google Shape;621;p70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22" name="Google Shape;622;p70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23" name="Google Shape;623;p70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4 kolonner">
  <p:cSld name="CUSTOM_7">
    <p:bg>
      <p:bgPr>
        <a:solidFill>
          <a:schemeClr val="dk1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311700" y="1681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2"/>
          </p:nvPr>
        </p:nvSpPr>
        <p:spPr>
          <a:xfrm>
            <a:off x="2521800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3"/>
          </p:nvPr>
        </p:nvSpPr>
        <p:spPr>
          <a:xfrm>
            <a:off x="6941975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4"/>
          </p:nvPr>
        </p:nvSpPr>
        <p:spPr>
          <a:xfrm>
            <a:off x="4731875" y="1681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1" name="Google Shape;51;p2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572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5" name="Google Shape;55;p2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 med ikoner">
  <p:cSld name="CUSTOM_3_1_2_1_2_1_1_1_1">
    <p:bg>
      <p:bgPr>
        <a:solidFill>
          <a:schemeClr val="accent3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7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71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7" name="Google Shape;627;p71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8" name="Google Shape;628;p71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29" name="Google Shape;629;p7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7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31" name="Google Shape;631;p71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2" name="Google Shape;632;p7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3" name="Google Shape;633;p7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4" name="Google Shape;634;p71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35" name="Google Shape;635;p71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36" name="Google Shape;636;p71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37" name="Google Shape;637;p71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 med ikoner">
  <p:cSld name="CUSTOM_3_1_2_1_2_1_1_1_1_1">
    <p:bg>
      <p:bgPr>
        <a:solidFill>
          <a:schemeClr val="accent4"/>
        </a:solidFill>
        <a:effectLst/>
      </p:bgPr>
    </p:bg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7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72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1" name="Google Shape;641;p72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2" name="Google Shape;642;p72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3" name="Google Shape;643;p7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7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45" name="Google Shape;645;p7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6" name="Google Shape;646;p7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7" name="Google Shape;647;p7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8" name="Google Shape;648;p72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9" name="Google Shape;649;p72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50" name="Google Shape;650;p72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51" name="Google Shape;651;p72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 med ikoner">
  <p:cSld name="CUSTOM_3_1_2_1_2_1_1_1_1_1_1">
    <p:bg>
      <p:bgPr>
        <a:solidFill>
          <a:schemeClr val="accent5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7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73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5" name="Google Shape;655;p73"/>
          <p:cNvSpPr txBox="1">
            <a:spLocks noGrp="1"/>
          </p:cNvSpPr>
          <p:nvPr>
            <p:ph type="body" idx="2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6" name="Google Shape;656;p73"/>
          <p:cNvSpPr txBox="1">
            <a:spLocks noGrp="1"/>
          </p:cNvSpPr>
          <p:nvPr>
            <p:ph type="body" idx="3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7" name="Google Shape;657;p7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7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59" name="Google Shape;659;p73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0" name="Google Shape;660;p73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1" name="Google Shape;661;p73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2" name="Google Shape;662;p73"/>
          <p:cNvSpPr txBox="1">
            <a:spLocks noGrp="1"/>
          </p:cNvSpPr>
          <p:nvPr>
            <p:ph type="body" idx="7"/>
          </p:nvPr>
        </p:nvSpPr>
        <p:spPr>
          <a:xfrm>
            <a:off x="311706" y="932688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3" name="Google Shape;663;p73"/>
          <p:cNvSpPr>
            <a:spLocks noGrp="1"/>
          </p:cNvSpPr>
          <p:nvPr>
            <p:ph type="pic" idx="8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64" name="Google Shape;664;p73"/>
          <p:cNvSpPr>
            <a:spLocks noGrp="1"/>
          </p:cNvSpPr>
          <p:nvPr>
            <p:ph type="pic" idx="9"/>
          </p:nvPr>
        </p:nvSpPr>
        <p:spPr>
          <a:xfrm>
            <a:off x="3289926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665" name="Google Shape;665;p73"/>
          <p:cNvSpPr>
            <a:spLocks noGrp="1"/>
          </p:cNvSpPr>
          <p:nvPr>
            <p:ph type="pic" idx="13"/>
          </p:nvPr>
        </p:nvSpPr>
        <p:spPr>
          <a:xfrm>
            <a:off x="6038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 med tal">
  <p:cSld name="CUSTOM_3_1_2_1_1">
    <p:bg>
      <p:bgPr>
        <a:solidFill>
          <a:schemeClr val="lt2"/>
        </a:solidFill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7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74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9" name="Google Shape;669;p7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70" name="Google Shape;670;p74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1" name="Google Shape;671;p74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72" name="Google Shape;672;p74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3" name="Google Shape;673;p74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74" name="Google Shape;674;p7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7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76" name="Google Shape;676;p74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7" name="Google Shape;677;p74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8" name="Google Shape;678;p74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79" name="Google Shape;679;p74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 med tal">
  <p:cSld name="CUSTOM_3_1_2_1_1_2">
    <p:bg>
      <p:bgPr>
        <a:solidFill>
          <a:schemeClr val="lt1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75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3" name="Google Shape;683;p75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84" name="Google Shape;684;p75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5" name="Google Shape;685;p75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86" name="Google Shape;686;p75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7" name="Google Shape;687;p75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88" name="Google Shape;688;p7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7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690" name="Google Shape;690;p75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1" name="Google Shape;691;p75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2" name="Google Shape;692;p75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3" name="Google Shape;693;p75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 med tal">
  <p:cSld name="CUSTOM_3_1_2_1_1_1">
    <p:bg>
      <p:bgPr>
        <a:solidFill>
          <a:schemeClr val="accent4"/>
        </a:solidFill>
        <a:effectLst/>
      </p:bgPr>
    </p:bg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7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76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7" name="Google Shape;697;p76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698" name="Google Shape;698;p76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99" name="Google Shape;699;p76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00" name="Google Shape;700;p76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1" name="Google Shape;701;p76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02" name="Google Shape;702;p7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7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04" name="Google Shape;704;p76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5" name="Google Shape;705;p76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6" name="Google Shape;706;p76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07" name="Google Shape;707;p76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 med tal">
  <p:cSld name="CUSTOM_3_1_2_1_1_1_1">
    <p:bg>
      <p:bgPr>
        <a:solidFill>
          <a:schemeClr val="accent5"/>
        </a:solidFill>
        <a:effectLst/>
      </p:bgPr>
    </p:bg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7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10" name="Google Shape;710;p77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1" name="Google Shape;711;p7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12" name="Google Shape;712;p77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3" name="Google Shape;713;p77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14" name="Google Shape;714;p77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5" name="Google Shape;715;p77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16" name="Google Shape;716;p7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7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18" name="Google Shape;718;p77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19" name="Google Shape;719;p77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0" name="Google Shape;720;p77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1" name="Google Shape;721;p77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 med tal">
  <p:cSld name="CUSTOM_3_1_2_1_1_1_1_1">
    <p:bg>
      <p:bgPr>
        <a:solidFill>
          <a:schemeClr val="accent3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724" name="Google Shape;724;p78"/>
          <p:cNvSpPr txBox="1">
            <a:spLocks noGrp="1"/>
          </p:cNvSpPr>
          <p:nvPr>
            <p:ph type="body" idx="1"/>
          </p:nvPr>
        </p:nvSpPr>
        <p:spPr>
          <a:xfrm>
            <a:off x="311700" y="2303476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5" name="Google Shape;725;p78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26" name="Google Shape;726;p78"/>
          <p:cNvSpPr txBox="1">
            <a:spLocks noGrp="1"/>
          </p:cNvSpPr>
          <p:nvPr>
            <p:ph type="body" idx="3"/>
          </p:nvPr>
        </p:nvSpPr>
        <p:spPr>
          <a:xfrm>
            <a:off x="3203471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7" name="Google Shape;727;p78"/>
          <p:cNvSpPr txBox="1">
            <a:spLocks noGrp="1"/>
          </p:cNvSpPr>
          <p:nvPr>
            <p:ph type="subTitle" idx="4"/>
          </p:nvPr>
        </p:nvSpPr>
        <p:spPr>
          <a:xfrm>
            <a:off x="3203472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28" name="Google Shape;728;p78"/>
          <p:cNvSpPr txBox="1">
            <a:spLocks noGrp="1"/>
          </p:cNvSpPr>
          <p:nvPr>
            <p:ph type="body" idx="5"/>
          </p:nvPr>
        </p:nvSpPr>
        <p:spPr>
          <a:xfrm>
            <a:off x="6038520" y="2324074"/>
            <a:ext cx="27369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29" name="Google Shape;729;p78"/>
          <p:cNvSpPr txBox="1">
            <a:spLocks noGrp="1"/>
          </p:cNvSpPr>
          <p:nvPr>
            <p:ph type="subTitle" idx="6"/>
          </p:nvPr>
        </p:nvSpPr>
        <p:spPr>
          <a:xfrm>
            <a:off x="6038515" y="1700298"/>
            <a:ext cx="27369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30" name="Google Shape;730;p7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7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32" name="Google Shape;732;p78"/>
          <p:cNvSpPr txBox="1">
            <a:spLocks noGrp="1"/>
          </p:cNvSpPr>
          <p:nvPr>
            <p:ph type="body" idx="7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3" name="Google Shape;733;p78"/>
          <p:cNvSpPr txBox="1">
            <a:spLocks noGrp="1"/>
          </p:cNvSpPr>
          <p:nvPr>
            <p:ph type="body" idx="8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4" name="Google Shape;734;p78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5" name="Google Shape;735;p78"/>
          <p:cNvSpPr txBox="1">
            <a:spLocks noGrp="1"/>
          </p:cNvSpPr>
          <p:nvPr>
            <p:ph type="body" idx="13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kolonner">
  <p:cSld name="CUSTOM_3_1_2_1_1_3">
    <p:bg>
      <p:bgPr>
        <a:solidFill>
          <a:schemeClr val="lt2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7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79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39" name="Google Shape;739;p79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0" name="Google Shape;740;p79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1" name="Google Shape;741;p7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7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43" name="Google Shape;743;p79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4" name="Google Shape;744;p7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5" name="Google Shape;745;p7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6" name="Google Shape;746;p79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kolonner">
  <p:cSld name="CUSTOM_3_1_2_1_1_2_1">
    <p:bg>
      <p:bgPr>
        <a:solidFill>
          <a:schemeClr val="lt1"/>
        </a:solidFill>
        <a:effectLst/>
      </p:bgPr>
    </p:bg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8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49" name="Google Shape;749;p80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0" name="Google Shape;750;p80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1" name="Google Shape;751;p80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2" name="Google Shape;752;p8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8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54" name="Google Shape;754;p8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5" name="Google Shape;755;p8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6" name="Google Shape;756;p8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7" name="Google Shape;757;p80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, lilla eller lys grøn - forside - højre">
  <p:cSld name="TITLE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27"/>
          <p:cNvSpPr txBox="1">
            <a:spLocks noGrp="1"/>
          </p:cNvSpPr>
          <p:nvPr>
            <p:ph type="ctrTitle"/>
          </p:nvPr>
        </p:nvSpPr>
        <p:spPr>
          <a:xfrm>
            <a:off x="370930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Ovo"/>
              <a:buNone/>
              <a:defRPr sz="4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subTitle" idx="1"/>
          </p:nvPr>
        </p:nvSpPr>
        <p:spPr>
          <a:xfrm>
            <a:off x="370930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3 kolonner">
  <p:cSld name="CUSTOM_3_1_2_1_1_1_2">
    <p:bg>
      <p:bgPr>
        <a:solidFill>
          <a:schemeClr val="accent4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8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60" name="Google Shape;760;p81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1" name="Google Shape;761;p81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2" name="Google Shape;762;p81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3" name="Google Shape;763;p8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8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65" name="Google Shape;765;p81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6" name="Google Shape;766;p81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7" name="Google Shape;767;p81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8" name="Google Shape;768;p81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3 kolonner">
  <p:cSld name="CUSTOM_3_1_2_1_1_1_1_2">
    <p:bg>
      <p:bgPr>
        <a:solidFill>
          <a:schemeClr val="accent5"/>
        </a:solidFill>
        <a:effectLst/>
      </p:bgPr>
    </p:bg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8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82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2" name="Google Shape;772;p82"/>
          <p:cNvSpPr txBox="1">
            <a:spLocks noGrp="1"/>
          </p:cNvSpPr>
          <p:nvPr>
            <p:ph type="body" idx="2"/>
          </p:nvPr>
        </p:nvSpPr>
        <p:spPr>
          <a:xfrm>
            <a:off x="3203471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3" name="Google Shape;773;p82"/>
          <p:cNvSpPr txBox="1">
            <a:spLocks noGrp="1"/>
          </p:cNvSpPr>
          <p:nvPr>
            <p:ph type="body" idx="3"/>
          </p:nvPr>
        </p:nvSpPr>
        <p:spPr>
          <a:xfrm>
            <a:off x="6038520" y="1708432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4" name="Google Shape;774;p8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8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76" name="Google Shape;776;p82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7" name="Google Shape;777;p82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8" name="Google Shape;778;p82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9" name="Google Shape;779;p82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3 kolonner">
  <p:cSld name="CUSTOM_3_1_2_1_1_1_1_1_1">
    <p:bg>
      <p:bgPr>
        <a:solidFill>
          <a:schemeClr val="accent3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8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782" name="Google Shape;782;p83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3" name="Google Shape;783;p83"/>
          <p:cNvSpPr txBox="1">
            <a:spLocks noGrp="1"/>
          </p:cNvSpPr>
          <p:nvPr>
            <p:ph type="body" idx="2"/>
          </p:nvPr>
        </p:nvSpPr>
        <p:spPr>
          <a:xfrm>
            <a:off x="3203471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4" name="Google Shape;784;p83"/>
          <p:cNvSpPr txBox="1">
            <a:spLocks noGrp="1"/>
          </p:cNvSpPr>
          <p:nvPr>
            <p:ph type="body" idx="3"/>
          </p:nvPr>
        </p:nvSpPr>
        <p:spPr>
          <a:xfrm>
            <a:off x="6038520" y="1708431"/>
            <a:ext cx="2736900" cy="28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5" name="Google Shape;785;p8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8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87" name="Google Shape;787;p83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8" name="Google Shape;788;p83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89" name="Google Shape;789;p83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0" name="Google Shape;790;p83"/>
          <p:cNvSpPr txBox="1">
            <a:spLocks noGrp="1"/>
          </p:cNvSpPr>
          <p:nvPr>
            <p:ph type="body" idx="7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 med tal">
  <p:cSld name="CUSTOM_3_1_1_1">
    <p:bg>
      <p:bgPr>
        <a:solidFill>
          <a:schemeClr val="accent2"/>
        </a:solidFill>
        <a:effectLst/>
      </p:bgPr>
    </p:bg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8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793" name="Google Shape;793;p8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4" name="Google Shape;794;p84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95" name="Google Shape;795;p84"/>
          <p:cNvSpPr txBox="1">
            <a:spLocks noGrp="1"/>
          </p:cNvSpPr>
          <p:nvPr>
            <p:ph type="body" idx="3"/>
          </p:nvPr>
        </p:nvSpPr>
        <p:spPr>
          <a:xfrm>
            <a:off x="4865500" y="2284776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96" name="Google Shape;796;p84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797" name="Google Shape;797;p8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8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99" name="Google Shape;799;p84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0" name="Google Shape;800;p84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1" name="Google Shape;801;p84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2" name="Google Shape;802;p84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 med tal">
  <p:cSld name="CUSTOM_3_1_1_1_1">
    <p:bg>
      <p:bgPr>
        <a:solidFill>
          <a:schemeClr val="accent1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8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05" name="Google Shape;805;p8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6" name="Google Shape;806;p85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07" name="Google Shape;807;p85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8" name="Google Shape;808;p85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09" name="Google Shape;809;p8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8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11" name="Google Shape;811;p85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2" name="Google Shape;812;p85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3" name="Google Shape;813;p85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4" name="Google Shape;814;p85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 med tal">
  <p:cSld name="CUSTOM_3_1_1_1_1_2">
    <p:bg>
      <p:bgPr>
        <a:solidFill>
          <a:schemeClr val="lt2"/>
        </a:solid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8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17" name="Google Shape;817;p8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8" name="Google Shape;818;p86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19" name="Google Shape;819;p86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0" name="Google Shape;820;p86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21" name="Google Shape;821;p8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8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23" name="Google Shape;823;p86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4" name="Google Shape;824;p86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5" name="Google Shape;825;p86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6" name="Google Shape;826;p86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 med tal">
  <p:cSld name="CUSTOM_3_1_1_1_1_2_2">
    <p:bg>
      <p:bgPr>
        <a:solidFill>
          <a:schemeClr val="lt1"/>
        </a:solidFill>
        <a:effectLst/>
      </p:bgPr>
    </p:bg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8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29" name="Google Shape;829;p8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0" name="Google Shape;830;p87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31" name="Google Shape;831;p87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2" name="Google Shape;832;p87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33" name="Google Shape;833;p8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8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35" name="Google Shape;835;p87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6" name="Google Shape;836;p87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7" name="Google Shape;837;p87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38" name="Google Shape;838;p87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 med tal">
  <p:cSld name="CUSTOM_3_1_1_1_1_2_1">
    <p:bg>
      <p:bgPr>
        <a:solidFill>
          <a:schemeClr val="accent5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8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41" name="Google Shape;841;p8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2" name="Google Shape;842;p88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43" name="Google Shape;843;p88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4" name="Google Shape;844;p88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45" name="Google Shape;845;p8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8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47" name="Google Shape;847;p88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8" name="Google Shape;848;p88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49" name="Google Shape;849;p88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0" name="Google Shape;850;p88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 med tal">
  <p:cSld name="CUSTOM_3_1_1_1_1_2_1_1">
    <p:bg>
      <p:bgPr>
        <a:solidFill>
          <a:schemeClr val="accent4"/>
        </a:solidFill>
        <a:effectLst/>
      </p:bgPr>
    </p:bg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8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53" name="Google Shape;853;p89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4" name="Google Shape;854;p89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55" name="Google Shape;855;p89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56" name="Google Shape;856;p89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o"/>
              <a:buNone/>
              <a:defRPr sz="4000"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o"/>
              <a:buNone/>
              <a:defRPr>
                <a:solidFill>
                  <a:schemeClr val="dk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57" name="Google Shape;857;p8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8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59" name="Google Shape;859;p89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0" name="Google Shape;860;p89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53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1" name="Google Shape;861;p89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2" name="Google Shape;862;p89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 med tal">
  <p:cSld name="CUSTOM_3_1_1_1_1_2_1_1_1">
    <p:bg>
      <p:bgPr>
        <a:solidFill>
          <a:schemeClr val="accent3"/>
        </a:solid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9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865" name="Google Shape;865;p90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6" name="Google Shape;866;p90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67" name="Google Shape;867;p90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68" name="Google Shape;868;p90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Ovo"/>
              <a:buNone/>
              <a:defRPr sz="40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Ovo"/>
              <a:buNone/>
              <a:defRPr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69" name="Google Shape;869;p9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9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71" name="Google Shape;871;p90"/>
          <p:cNvSpPr txBox="1">
            <a:spLocks noGrp="1"/>
          </p:cNvSpPr>
          <p:nvPr>
            <p:ph type="body" idx="5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2" name="Google Shape;872;p90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3" name="Google Shape;873;p90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4" name="Google Shape;874;p90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, lilla eller lys grøn - forside - venstre">
  <p:cSld name="TITLE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28"/>
          <p:cNvSpPr txBox="1">
            <a:spLocks noGrp="1"/>
          </p:cNvSpPr>
          <p:nvPr>
            <p:ph type="ctrTitle"/>
          </p:nvPr>
        </p:nvSpPr>
        <p:spPr>
          <a:xfrm>
            <a:off x="4919472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Font typeface="Ovo"/>
              <a:buNone/>
              <a:defRPr sz="4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ubTitle" idx="1"/>
          </p:nvPr>
        </p:nvSpPr>
        <p:spPr>
          <a:xfrm>
            <a:off x="4919472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None/>
              <a:defRPr sz="1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 med tal">
  <p:cSld name="CUSTOM_3_1_1_1_1_1">
    <p:bg>
      <p:bgPr>
        <a:solidFill>
          <a:schemeClr val="dk1"/>
        </a:solidFill>
        <a:effectLst/>
      </p:bgPr>
    </p:bg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9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7" name="Google Shape;877;p91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8" name="Google Shape;878;p91"/>
          <p:cNvSpPr txBox="1">
            <a:spLocks noGrp="1"/>
          </p:cNvSpPr>
          <p:nvPr>
            <p:ph type="subTitle" idx="2"/>
          </p:nvPr>
        </p:nvSpPr>
        <p:spPr>
          <a:xfrm>
            <a:off x="311706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79" name="Google Shape;879;p91"/>
          <p:cNvSpPr txBox="1">
            <a:spLocks noGrp="1"/>
          </p:cNvSpPr>
          <p:nvPr>
            <p:ph type="body" idx="3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0" name="Google Shape;880;p91"/>
          <p:cNvSpPr txBox="1">
            <a:spLocks noGrp="1"/>
          </p:cNvSpPr>
          <p:nvPr>
            <p:ph type="subTitle" idx="4"/>
          </p:nvPr>
        </p:nvSpPr>
        <p:spPr>
          <a:xfrm>
            <a:off x="4865494" y="1681724"/>
            <a:ext cx="1705800" cy="7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vo"/>
              <a:buNone/>
              <a:defRPr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9pPr>
          </a:lstStyle>
          <a:p>
            <a:endParaRPr/>
          </a:p>
        </p:txBody>
      </p:sp>
      <p:sp>
        <p:nvSpPr>
          <p:cNvPr id="881" name="Google Shape;881;p9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9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83" name="Google Shape;883;p91"/>
          <p:cNvSpPr txBox="1">
            <a:spLocks noGrp="1"/>
          </p:cNvSpPr>
          <p:nvPr>
            <p:ph type="body" idx="5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4" name="Google Shape;884;p91"/>
          <p:cNvSpPr txBox="1">
            <a:spLocks noGrp="1"/>
          </p:cNvSpPr>
          <p:nvPr>
            <p:ph type="body" idx="6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5" name="Google Shape;885;p91"/>
          <p:cNvSpPr txBox="1">
            <a:spLocks noGrp="1"/>
          </p:cNvSpPr>
          <p:nvPr>
            <p:ph type="body" idx="7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6" name="Google Shape;886;p91"/>
          <p:cNvSpPr txBox="1">
            <a:spLocks noGrp="1"/>
          </p:cNvSpPr>
          <p:nvPr>
            <p:ph type="body" idx="8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 med ikoner">
  <p:cSld name="CUSTOM_3_1_1_1_3">
    <p:bg>
      <p:bgPr>
        <a:solidFill>
          <a:schemeClr val="accent2"/>
        </a:solid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9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889" name="Google Shape;889;p92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0" name="Google Shape;890;p92"/>
          <p:cNvSpPr txBox="1">
            <a:spLocks noGrp="1"/>
          </p:cNvSpPr>
          <p:nvPr>
            <p:ph type="body" idx="2"/>
          </p:nvPr>
        </p:nvSpPr>
        <p:spPr>
          <a:xfrm>
            <a:off x="4865500" y="2284776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1" name="Google Shape;891;p9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9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893" name="Google Shape;893;p92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4" name="Google Shape;894;p9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5" name="Google Shape;895;p9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6" name="Google Shape;896;p92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7" name="Google Shape;897;p92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898" name="Google Shape;898;p92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 med ikoner">
  <p:cSld name="CUSTOM_3_1_1_1_1_4">
    <p:bg>
      <p:bgPr>
        <a:solidFill>
          <a:schemeClr val="accent1"/>
        </a:solidFill>
        <a:effectLst/>
      </p:bgPr>
    </p:bg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9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01" name="Google Shape;901;p93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2" name="Google Shape;902;p93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3" name="Google Shape;903;p9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9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05" name="Google Shape;905;p93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6" name="Google Shape;906;p9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7" name="Google Shape;907;p9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8" name="Google Shape;908;p93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09" name="Google Shape;909;p93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10" name="Google Shape;910;p93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 med ikoner">
  <p:cSld name="CUSTOM_3_1_1_1_1_2_4">
    <p:bg>
      <p:bgPr>
        <a:solidFill>
          <a:schemeClr val="lt2"/>
        </a:solidFill>
        <a:effectLst/>
      </p:bgPr>
    </p:bg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9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13" name="Google Shape;913;p94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4" name="Google Shape;914;p94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5" name="Google Shape;915;p9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9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17" name="Google Shape;917;p94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8" name="Google Shape;918;p9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19" name="Google Shape;919;p9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0" name="Google Shape;920;p94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1" name="Google Shape;921;p94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22" name="Google Shape;922;p94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 med ikoner">
  <p:cSld name="CUSTOM_3_1_1_1_1_2_2_2">
    <p:bg>
      <p:bgPr>
        <a:solidFill>
          <a:schemeClr val="lt1"/>
        </a:solidFill>
        <a:effectLst/>
      </p:bgPr>
    </p:bg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9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25" name="Google Shape;925;p95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6" name="Google Shape;926;p95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27" name="Google Shape;927;p9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9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29" name="Google Shape;929;p95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0" name="Google Shape;930;p95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1" name="Google Shape;931;p9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2" name="Google Shape;932;p95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3" name="Google Shape;933;p95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34" name="Google Shape;934;p95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 med ikoner">
  <p:cSld name="CUSTOM_3_1_1_1_1_2_1_3">
    <p:bg>
      <p:bgPr>
        <a:solidFill>
          <a:schemeClr val="accent5"/>
        </a:solidFill>
        <a:effectLst/>
      </p:bgPr>
    </p:bg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9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37" name="Google Shape;937;p96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8" name="Google Shape;938;p96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39" name="Google Shape;939;p9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9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41" name="Google Shape;941;p96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2" name="Google Shape;942;p96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3" name="Google Shape;943;p96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4" name="Google Shape;944;p96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45" name="Google Shape;945;p96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46" name="Google Shape;946;p96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 med ikoner">
  <p:cSld name="CUSTOM_3_1_1_1_1_2_1_1_3">
    <p:bg>
      <p:bgPr>
        <a:solidFill>
          <a:schemeClr val="accent4"/>
        </a:solidFill>
        <a:effectLst/>
      </p:bgPr>
    </p:bg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9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9" name="Google Shape;949;p97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0" name="Google Shape;950;p97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1" name="Google Shape;951;p9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9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53" name="Google Shape;953;p97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4" name="Google Shape;954;p97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53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5" name="Google Shape;955;p97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6" name="Google Shape;956;p97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7" name="Google Shape;957;p97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58" name="Google Shape;958;p97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 med ikoner">
  <p:cSld name="CUSTOM_3_1_1_1_1_2_1_1_1_2">
    <p:bg>
      <p:bgPr>
        <a:solidFill>
          <a:schemeClr val="accent3"/>
        </a:solidFill>
        <a:effectLst/>
      </p:bgPr>
    </p:bg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9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98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2" name="Google Shape;962;p98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3" name="Google Shape;963;p9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9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65" name="Google Shape;965;p98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6" name="Google Shape;966;p98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7" name="Google Shape;967;p98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8" name="Google Shape;968;p98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69" name="Google Shape;969;p98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70" name="Google Shape;970;p98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 med ikoner">
  <p:cSld name="CUSTOM_3_1_1_1_1_1_2">
    <p:bg>
      <p:bgPr>
        <a:solidFill>
          <a:schemeClr val="dk1"/>
        </a:solidFill>
        <a:effectLst/>
      </p:bgPr>
    </p:bg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9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3" name="Google Shape;973;p99"/>
          <p:cNvSpPr txBox="1">
            <a:spLocks noGrp="1"/>
          </p:cNvSpPr>
          <p:nvPr>
            <p:ph type="body" idx="1"/>
          </p:nvPr>
        </p:nvSpPr>
        <p:spPr>
          <a:xfrm>
            <a:off x="311700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4" name="Google Shape;974;p99"/>
          <p:cNvSpPr txBox="1">
            <a:spLocks noGrp="1"/>
          </p:cNvSpPr>
          <p:nvPr>
            <p:ph type="body" idx="2"/>
          </p:nvPr>
        </p:nvSpPr>
        <p:spPr>
          <a:xfrm>
            <a:off x="4865496" y="2284901"/>
            <a:ext cx="39102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5" name="Google Shape;975;p9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9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77" name="Google Shape;977;p99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8" name="Google Shape;978;p99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79" name="Google Shape;979;p99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0" name="Google Shape;980;p99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1" name="Google Shape;981;p99"/>
          <p:cNvSpPr>
            <a:spLocks noGrp="1"/>
          </p:cNvSpPr>
          <p:nvPr>
            <p:ph type="pic" idx="7"/>
          </p:nvPr>
        </p:nvSpPr>
        <p:spPr>
          <a:xfrm>
            <a:off x="4142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  <p:sp>
        <p:nvSpPr>
          <p:cNvPr id="982" name="Google Shape;982;p99"/>
          <p:cNvSpPr>
            <a:spLocks noGrp="1"/>
          </p:cNvSpPr>
          <p:nvPr>
            <p:ph type="pic" idx="8"/>
          </p:nvPr>
        </p:nvSpPr>
        <p:spPr>
          <a:xfrm>
            <a:off x="4957525" y="1649842"/>
            <a:ext cx="722400" cy="722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2 kolonner">
  <p:cSld name="CUSTOM_3_1_1_1_2">
    <p:bg>
      <p:bgPr>
        <a:solidFill>
          <a:schemeClr val="accent2"/>
        </a:solidFill>
        <a:effectLst/>
      </p:bgPr>
    </p:bg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0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85" name="Google Shape;985;p100"/>
          <p:cNvSpPr txBox="1">
            <a:spLocks noGrp="1"/>
          </p:cNvSpPr>
          <p:nvPr>
            <p:ph type="body" idx="1"/>
          </p:nvPr>
        </p:nvSpPr>
        <p:spPr>
          <a:xfrm>
            <a:off x="311700" y="1682653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6" name="Google Shape;986;p100"/>
          <p:cNvSpPr txBox="1">
            <a:spLocks noGrp="1"/>
          </p:cNvSpPr>
          <p:nvPr>
            <p:ph type="body" idx="2"/>
          </p:nvPr>
        </p:nvSpPr>
        <p:spPr>
          <a:xfrm>
            <a:off x="48655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87" name="Google Shape;987;p10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10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89" name="Google Shape;989;p100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0" name="Google Shape;990;p10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1" name="Google Shape;991;p10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2" name="Google Shape;992;p100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forside - venstre">
  <p:cSld name="TITLE_1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9"/>
          <p:cNvSpPr txBox="1">
            <a:spLocks noGrp="1"/>
          </p:cNvSpPr>
          <p:nvPr>
            <p:ph type="ctrTitle"/>
          </p:nvPr>
        </p:nvSpPr>
        <p:spPr>
          <a:xfrm>
            <a:off x="4919472" y="432231"/>
            <a:ext cx="3757500" cy="21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Ovo"/>
              <a:buNone/>
              <a:defRPr sz="40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300"/>
              <a:buNone/>
              <a:defRPr sz="53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subTitle" idx="1"/>
          </p:nvPr>
        </p:nvSpPr>
        <p:spPr>
          <a:xfrm>
            <a:off x="4919472" y="2999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None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 sz="29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2 kolonner">
  <p:cSld name="CUSTOM_3_1_1_1_1_3">
    <p:bg>
      <p:bgPr>
        <a:solidFill>
          <a:schemeClr val="accent1"/>
        </a:solidFill>
        <a:effectLst/>
      </p:bgPr>
    </p:bg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0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95" name="Google Shape;995;p101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6" name="Google Shape;996;p101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97" name="Google Shape;997;p10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10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999" name="Google Shape;999;p101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0" name="Google Shape;1000;p101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1" name="Google Shape;1001;p101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2" name="Google Shape;1002;p101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2 kolonner">
  <p:cSld name="CUSTOM_3_1_1_1_1_2_3">
    <p:bg>
      <p:bgPr>
        <a:solidFill>
          <a:schemeClr val="lt2"/>
        </a:solidFill>
        <a:effectLst/>
      </p:bgPr>
    </p:bg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0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05" name="Google Shape;1005;p102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6" name="Google Shape;1006;p102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07" name="Google Shape;1007;p10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10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09" name="Google Shape;1009;p102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0" name="Google Shape;1010;p102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1" name="Google Shape;1011;p102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2" name="Google Shape;1012;p102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2 kolonner">
  <p:cSld name="CUSTOM_3_1_1_1_1_2_2_1">
    <p:bg>
      <p:bgPr>
        <a:solidFill>
          <a:schemeClr val="lt1"/>
        </a:solidFill>
        <a:effectLst/>
      </p:bgPr>
    </p:bg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0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15" name="Google Shape;1015;p103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6" name="Google Shape;1016;p103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17" name="Google Shape;1017;p10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10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19" name="Google Shape;1019;p103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0" name="Google Shape;1020;p103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1" name="Google Shape;1021;p103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2" name="Google Shape;1022;p103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2 kolonner">
  <p:cSld name="CUSTOM_3_1_1_1_1_2_1_2">
    <p:bg>
      <p:bgPr>
        <a:solidFill>
          <a:schemeClr val="accent5"/>
        </a:solidFill>
        <a:effectLst/>
      </p:bgPr>
    </p:bg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0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25" name="Google Shape;1025;p104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6" name="Google Shape;1026;p104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7" name="Google Shape;1027;p10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0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29" name="Google Shape;1029;p104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0" name="Google Shape;1030;p104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1" name="Google Shape;1031;p104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2" name="Google Shape;1032;p104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2 kolonner">
  <p:cSld name="CUSTOM_3_1_1_1_1_2_1_1_2">
    <p:bg>
      <p:bgPr>
        <a:solidFill>
          <a:schemeClr val="accent4"/>
        </a:solidFill>
        <a:effectLst/>
      </p:bgPr>
    </p:bg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0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35" name="Google Shape;1035;p105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6" name="Google Shape;1036;p105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7" name="Google Shape;1037;p10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10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39" name="Google Shape;1039;p105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0" name="Google Shape;1040;p105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44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1" name="Google Shape;1041;p10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2" name="Google Shape;1042;p105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2 kolonner">
  <p:cSld name="CUSTOM_3_1_1_1_1_2_1_1_1_1">
    <p:bg>
      <p:bgPr>
        <a:solidFill>
          <a:schemeClr val="accent3"/>
        </a:solidFill>
        <a:effectLst/>
      </p:bgPr>
    </p:bg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0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 sz="3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045" name="Google Shape;1045;p106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6" name="Google Shape;1046;p106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47" name="Google Shape;1047;p10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10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49" name="Google Shape;1049;p106"/>
          <p:cNvSpPr txBox="1">
            <a:spLocks noGrp="1"/>
          </p:cNvSpPr>
          <p:nvPr>
            <p:ph type="body" idx="3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0" name="Google Shape;1050;p106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1" name="Google Shape;1051;p106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2" name="Google Shape;1052;p106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2 kolonner">
  <p:cSld name="CUSTOM_3_1_1_1_1_1_1">
    <p:bg>
      <p:bgPr>
        <a:solidFill>
          <a:schemeClr val="dk1"/>
        </a:solidFill>
        <a:effectLst/>
      </p:bgPr>
    </p:bg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10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4639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55" name="Google Shape;1055;p107"/>
          <p:cNvSpPr txBox="1">
            <a:spLocks noGrp="1"/>
          </p:cNvSpPr>
          <p:nvPr>
            <p:ph type="body" idx="1"/>
          </p:nvPr>
        </p:nvSpPr>
        <p:spPr>
          <a:xfrm>
            <a:off x="311700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6" name="Google Shape;1056;p107"/>
          <p:cNvSpPr txBox="1">
            <a:spLocks noGrp="1"/>
          </p:cNvSpPr>
          <p:nvPr>
            <p:ph type="body" idx="2"/>
          </p:nvPr>
        </p:nvSpPr>
        <p:spPr>
          <a:xfrm>
            <a:off x="4865496" y="1682496"/>
            <a:ext cx="3910200" cy="29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7" name="Google Shape;1057;p10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10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59" name="Google Shape;1059;p107"/>
          <p:cNvSpPr txBox="1">
            <a:spLocks noGrp="1"/>
          </p:cNvSpPr>
          <p:nvPr>
            <p:ph type="body" idx="3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0" name="Google Shape;1060;p107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1" name="Google Shape;1061;p107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2" name="Google Shape;1062;p107"/>
          <p:cNvSpPr txBox="1">
            <a:spLocks noGrp="1"/>
          </p:cNvSpPr>
          <p:nvPr>
            <p:ph type="body" idx="6"/>
          </p:nvPr>
        </p:nvSpPr>
        <p:spPr>
          <a:xfrm>
            <a:off x="311706" y="1146759"/>
            <a:ext cx="60657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brødtekst og diagram">
  <p:cSld name="CUSTOM_2_2">
    <p:bg>
      <p:bgPr>
        <a:solidFill>
          <a:schemeClr val="dk1"/>
        </a:solidFill>
        <a:effectLst/>
      </p:bgPr>
    </p:bg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0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065" name="Google Shape;1065;p108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○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■"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6" name="Google Shape;1066;p10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67" name="Google Shape;1067;p108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8" name="Google Shape;1068;p108"/>
          <p:cNvSpPr txBox="1">
            <a:spLocks noGrp="1"/>
          </p:cNvSpPr>
          <p:nvPr>
            <p:ph type="body" idx="3"/>
          </p:nvPr>
        </p:nvSpPr>
        <p:spPr>
          <a:xfrm>
            <a:off x="572200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9" name="Google Shape;1069;p108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08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08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08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73" name="Google Shape;1073;p108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74" name="Google Shape;1074;p108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5" name="Google Shape;1075;p10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108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77" name="Google Shape;1077;p108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brødtekst og diagram">
  <p:cSld name="CUSTOM_2_2_1">
    <p:bg>
      <p:bgPr>
        <a:solidFill>
          <a:schemeClr val="accent1"/>
        </a:solidFill>
        <a:effectLst/>
      </p:bgPr>
    </p:bg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0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0" name="Google Shape;1080;p109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1" name="Google Shape;1081;p10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82" name="Google Shape;1082;p109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3" name="Google Shape;1083;p109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4" name="Google Shape;1084;p109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09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09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7" name="Google Shape;1087;p109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88" name="Google Shape;1088;p109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89" name="Google Shape;1089;p109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0" name="Google Shape;1090;p10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09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2" name="Google Shape;1092;p109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brødtekst og diagram">
  <p:cSld name="CUSTOM_2_2_1_2">
    <p:bg>
      <p:bgPr>
        <a:solidFill>
          <a:schemeClr val="lt2"/>
        </a:solidFill>
        <a:effectLst/>
      </p:bgPr>
    </p:bg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11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10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6" name="Google Shape;1096;p1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097" name="Google Shape;1097;p110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8" name="Google Shape;1098;p110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99" name="Google Shape;1099;p110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110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110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02" name="Google Shape;1102;p110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110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04" name="Google Shape;1104;p110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5" name="Google Shape;1105;p11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110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7" name="Google Shape;1107;p110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kapitelskift">
  <p:cSld name="SECTION_HEADER_3_1_1_1">
    <p:bg>
      <p:bgPr>
        <a:solidFill>
          <a:schemeClr val="accen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Font typeface="Ovo"/>
              <a:buNone/>
              <a:defRPr sz="80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title" idx="3"/>
          </p:nvPr>
        </p:nvSpPr>
        <p:spPr>
          <a:xfrm>
            <a:off x="1576617" y="2770142"/>
            <a:ext cx="5287200" cy="13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3" name="Google Shape;73;p3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body" idx="1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body" idx="4"/>
          </p:nvPr>
        </p:nvSpPr>
        <p:spPr>
          <a:xfrm>
            <a:off x="572198" y="4785450"/>
            <a:ext cx="16770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pic>
        <p:nvPicPr>
          <p:cNvPr id="78" name="Google Shape;78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2024" y="155448"/>
            <a:ext cx="1066124" cy="369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brødtekst og diagram">
  <p:cSld name="CUSTOM_2_2_1_2_1">
    <p:bg>
      <p:bgPr>
        <a:solidFill>
          <a:schemeClr val="lt1"/>
        </a:solidFill>
        <a:effectLst/>
      </p:bgPr>
    </p:bg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11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0" name="Google Shape;1110;p111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  <a:defRPr sz="1000"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○"/>
              <a:defRPr sz="1000"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■"/>
              <a:defRPr sz="10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1" name="Google Shape;1111;p111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12" name="Google Shape;1112;p111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3" name="Google Shape;1113;p111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4" name="Google Shape;1114;p111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111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11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7" name="Google Shape;1117;p111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18" name="Google Shape;1118;p111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19" name="Google Shape;1119;p111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0" name="Google Shape;1120;p111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111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2" name="Google Shape;1122;p111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●"/>
              <a:defRPr sz="800" b="1"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○"/>
              <a:defRPr sz="800" b="1"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Lato"/>
              <a:buChar char="■"/>
              <a:defRPr sz="800" b="1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brødtekst og diagram">
  <p:cSld name="CUSTOM_2_2_1_1">
    <p:bg>
      <p:bgPr>
        <a:solidFill>
          <a:schemeClr val="accent2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1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25" name="Google Shape;1125;p112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6" name="Google Shape;1126;p11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27" name="Google Shape;1127;p112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8" name="Google Shape;1128;p112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705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29" name="Google Shape;1129;p112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12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12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32" name="Google Shape;1132;p112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33" name="Google Shape;1133;p112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34" name="Google Shape;1134;p112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35" name="Google Shape;1135;p112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112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37" name="Google Shape;1137;p112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rdeaux - brødtekst og diagram">
  <p:cSld name="CUSTOM_2_2_1_1_2">
    <p:bg>
      <p:bgPr>
        <a:solidFill>
          <a:schemeClr val="accent3"/>
        </a:solidFill>
        <a:effectLst/>
      </p:bgPr>
    </p:bg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13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Ovo"/>
              <a:buNone/>
              <a:defRPr sz="3200">
                <a:solidFill>
                  <a:schemeClr val="accent4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9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140" name="Google Shape;1140;p113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●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○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00"/>
              <a:buFont typeface="Lato"/>
              <a:buChar char="■"/>
              <a:defRPr sz="10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1" name="Google Shape;1141;p11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42" name="Google Shape;1142;p113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3" name="Google Shape;1143;p113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44" name="Google Shape;1144;p113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113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113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47" name="Google Shape;1147;p113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48" name="Google Shape;1148;p113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49" name="Google Shape;1149;p113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0" name="Google Shape;1150;p113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113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2" name="Google Shape;1152;p113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●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○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800"/>
              <a:buFont typeface="Lato"/>
              <a:buChar char="■"/>
              <a:defRPr sz="800" b="1">
                <a:solidFill>
                  <a:schemeClr val="accent4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ul - brødtekst og diagram">
  <p:cSld name="CUSTOM_2_2_1_1_1">
    <p:bg>
      <p:bgPr>
        <a:solidFill>
          <a:schemeClr val="accent5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14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55" name="Google Shape;1155;p114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6" name="Google Shape;1156;p114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57" name="Google Shape;1157;p114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8" name="Google Shape;1158;p114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59" name="Google Shape;1159;p114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114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114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62" name="Google Shape;1162;p114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63" name="Google Shape;1163;p114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4" name="Google Shape;1164;p114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5" name="Google Shape;1165;p114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114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11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67" name="Google Shape;1167;p114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ange - brødtekst og diagram">
  <p:cSld name="CUSTOM_2_2_1_1_1_1">
    <p:bg>
      <p:bgPr>
        <a:solidFill>
          <a:schemeClr val="accent4"/>
        </a:solidFill>
        <a:effectLst/>
      </p:bgPr>
    </p:bg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115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0" name="Google Shape;1170;p115"/>
          <p:cNvSpPr txBox="1">
            <a:spLocks noGrp="1"/>
          </p:cNvSpPr>
          <p:nvPr>
            <p:ph type="body" idx="1"/>
          </p:nvPr>
        </p:nvSpPr>
        <p:spPr>
          <a:xfrm>
            <a:off x="311706" y="1074369"/>
            <a:ext cx="2403300" cy="33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1" name="Google Shape;1171;p11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72" name="Google Shape;1172;p115"/>
          <p:cNvSpPr txBox="1">
            <a:spLocks noGrp="1"/>
          </p:cNvSpPr>
          <p:nvPr>
            <p:ph type="body" idx="2"/>
          </p:nvPr>
        </p:nvSpPr>
        <p:spPr>
          <a:xfrm>
            <a:off x="221350" y="4778696"/>
            <a:ext cx="4119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3" name="Google Shape;1173;p115"/>
          <p:cNvSpPr txBox="1">
            <a:spLocks noGrp="1"/>
          </p:cNvSpPr>
          <p:nvPr>
            <p:ph type="body" idx="3"/>
          </p:nvPr>
        </p:nvSpPr>
        <p:spPr>
          <a:xfrm>
            <a:off x="572198" y="4785450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74" name="Google Shape;1174;p115"/>
          <p:cNvSpPr/>
          <p:nvPr/>
        </p:nvSpPr>
        <p:spPr>
          <a:xfrm>
            <a:off x="2883777" y="445022"/>
            <a:ext cx="4251300" cy="3964500"/>
          </a:xfrm>
          <a:prstGeom prst="rect">
            <a:avLst/>
          </a:prstGeom>
          <a:solidFill>
            <a:srgbClr val="F1F7F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115"/>
          <p:cNvSpPr/>
          <p:nvPr/>
        </p:nvSpPr>
        <p:spPr>
          <a:xfrm>
            <a:off x="7134962" y="445039"/>
            <a:ext cx="1705500" cy="396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115"/>
          <p:cNvSpPr txBox="1">
            <a:spLocks noGrp="1"/>
          </p:cNvSpPr>
          <p:nvPr>
            <p:ph type="title" idx="4"/>
          </p:nvPr>
        </p:nvSpPr>
        <p:spPr>
          <a:xfrm>
            <a:off x="7183261" y="445022"/>
            <a:ext cx="14442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vo"/>
              <a:buNone/>
              <a:defRPr sz="4800">
                <a:solidFill>
                  <a:schemeClr val="l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7" name="Google Shape;1177;p115"/>
          <p:cNvSpPr txBox="1">
            <a:spLocks noGrp="1"/>
          </p:cNvSpPr>
          <p:nvPr>
            <p:ph type="title" idx="5"/>
          </p:nvPr>
        </p:nvSpPr>
        <p:spPr>
          <a:xfrm>
            <a:off x="7183261" y="3522141"/>
            <a:ext cx="16278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Ovo"/>
              <a:buNone/>
              <a:defRPr sz="48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178" name="Google Shape;1178;p115"/>
          <p:cNvSpPr txBox="1">
            <a:spLocks noGrp="1"/>
          </p:cNvSpPr>
          <p:nvPr>
            <p:ph type="title" idx="6"/>
          </p:nvPr>
        </p:nvSpPr>
        <p:spPr>
          <a:xfrm>
            <a:off x="7213130" y="4082823"/>
            <a:ext cx="1627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None/>
              <a:defRPr sz="1100"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79" name="Google Shape;1179;p115"/>
          <p:cNvSpPr txBox="1">
            <a:spLocks noGrp="1"/>
          </p:cNvSpPr>
          <p:nvPr>
            <p:ph type="title" idx="7"/>
          </p:nvPr>
        </p:nvSpPr>
        <p:spPr>
          <a:xfrm>
            <a:off x="7183261" y="1001571"/>
            <a:ext cx="14442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None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0" name="Google Shape;1180;p115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15"/>
          <p:cNvSpPr txBox="1">
            <a:spLocks noGrp="1"/>
          </p:cNvSpPr>
          <p:nvPr>
            <p:ph type="body" idx="8"/>
          </p:nvPr>
        </p:nvSpPr>
        <p:spPr>
          <a:xfrm>
            <a:off x="3014086" y="4082825"/>
            <a:ext cx="4120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●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○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ato"/>
              <a:buChar char="■"/>
              <a:defRPr sz="1100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2" name="Google Shape;1182;p115"/>
          <p:cNvSpPr txBox="1">
            <a:spLocks noGrp="1"/>
          </p:cNvSpPr>
          <p:nvPr>
            <p:ph type="body" idx="9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ørk grøn - 3 rækker med ikoner">
  <p:cSld name="CUSTOM_2_1_1_1_1_1">
    <p:bg>
      <p:bgPr>
        <a:solidFill>
          <a:schemeClr val="dk1"/>
        </a:solidFill>
        <a:effectLst/>
      </p:bgPr>
    </p:bg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16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Ovo"/>
              <a:buNone/>
              <a:defRPr sz="3200">
                <a:solidFill>
                  <a:schemeClr val="accent1"/>
                </a:solidFill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9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5" name="Google Shape;1185;p116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●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○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Lato"/>
              <a:buChar char="■"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6" name="Google Shape;1186;p116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7" name="Google Shape;1187;p116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88" name="Google Shape;1188;p116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116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190" name="Google Shape;1190;p116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1" name="Google Shape;1191;p116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2" name="Google Shape;1192;p116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●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○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Lato"/>
              <a:buChar char="■"/>
              <a:defRPr sz="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3" name="Google Shape;1193;p116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4" name="Google Shape;1194;p116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5" name="Google Shape;1195;p116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6" name="Google Shape;1196;p116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197" name="Google Shape;1197;p116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98" name="Google Shape;1198;p116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●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○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F7F1"/>
              </a:buClr>
              <a:buSzPts val="1000"/>
              <a:buFont typeface="Lato"/>
              <a:buChar char="■"/>
              <a:defRPr sz="1000">
                <a:solidFill>
                  <a:srgbClr val="F1F7F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øn - 3 rækker med ikoner">
  <p:cSld name="CUSTOM_2_1_1_1_1_1_1">
    <p:bg>
      <p:bgPr>
        <a:solidFill>
          <a:schemeClr val="accent1"/>
        </a:solidFill>
        <a:effectLst/>
      </p:bgPr>
    </p:bg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17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01" name="Google Shape;1201;p117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2" name="Google Shape;1202;p117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3" name="Google Shape;1203;p117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4" name="Google Shape;1204;p117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5" name="Google Shape;1205;p117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06" name="Google Shape;1206;p117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7" name="Google Shape;1207;p117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8" name="Google Shape;1208;p117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9" name="Google Shape;1209;p117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0" name="Google Shape;1210;p117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1" name="Google Shape;1211;p117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2" name="Google Shape;1212;p117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13" name="Google Shape;1213;p117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4" name="Google Shape;1214;p117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s grøn - 3 rækker med ikoner">
  <p:cSld name="CUSTOM_2_1_1_1_1_1_1_2">
    <p:bg>
      <p:bgPr>
        <a:solidFill>
          <a:schemeClr val="lt2"/>
        </a:solidFill>
        <a:effectLst/>
      </p:bgPr>
    </p:bg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18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17" name="Google Shape;1217;p118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8" name="Google Shape;1218;p118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19" name="Google Shape;1219;p118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0" name="Google Shape;1220;p118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118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22" name="Google Shape;1222;p118"/>
          <p:cNvSpPr txBox="1">
            <a:spLocks noGrp="1"/>
          </p:cNvSpPr>
          <p:nvPr>
            <p:ph type="body" idx="4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3" name="Google Shape;1223;p118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4" name="Google Shape;1224;p118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5" name="Google Shape;1225;p118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26" name="Google Shape;1226;p118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7" name="Google Shape;1227;p118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8" name="Google Shape;1228;p118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29" name="Google Shape;1229;p118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0" name="Google Shape;1230;p118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vid - 3 rækker med ikoner">
  <p:cSld name="CUSTOM_2_1_1_1_1_1_1_2_1">
    <p:bg>
      <p:bgPr>
        <a:solidFill>
          <a:schemeClr val="lt1"/>
        </a:solidFill>
        <a:effectLst/>
      </p:bgPr>
    </p:bg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119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33" name="Google Shape;1233;p119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4" name="Google Shape;1234;p119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5" name="Google Shape;1235;p119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6" name="Google Shape;1236;p119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11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38" name="Google Shape;1238;p119"/>
          <p:cNvSpPr txBox="1">
            <a:spLocks noGrp="1"/>
          </p:cNvSpPr>
          <p:nvPr>
            <p:ph type="body" idx="4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39" name="Google Shape;1239;p119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0" name="Google Shape;1240;p119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1" name="Google Shape;1241;p119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2" name="Google Shape;1242;p119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3" name="Google Shape;1243;p119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4" name="Google Shape;1244;p119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45" name="Google Shape;1245;p119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46" name="Google Shape;1246;p119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lla - 3 rækker med ikoner">
  <p:cSld name="CUSTOM_2_1_1_1_1_1_1_1">
    <p:bg>
      <p:bgPr>
        <a:solidFill>
          <a:schemeClr val="accent2"/>
        </a:solid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12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8529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Font typeface="Ovo"/>
              <a:buNone/>
              <a:defRPr sz="3200">
                <a:latin typeface="Ovo"/>
                <a:ea typeface="Ovo"/>
                <a:cs typeface="Ovo"/>
                <a:sym typeface="Ov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249" name="Google Shape;1249;p120"/>
          <p:cNvSpPr txBox="1">
            <a:spLocks noGrp="1"/>
          </p:cNvSpPr>
          <p:nvPr>
            <p:ph type="body" idx="1"/>
          </p:nvPr>
        </p:nvSpPr>
        <p:spPr>
          <a:xfrm>
            <a:off x="311706" y="933178"/>
            <a:ext cx="8349300" cy="8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0" name="Google Shape;1250;p120"/>
          <p:cNvSpPr txBox="1">
            <a:spLocks noGrp="1"/>
          </p:cNvSpPr>
          <p:nvPr>
            <p:ph type="body" idx="2"/>
          </p:nvPr>
        </p:nvSpPr>
        <p:spPr>
          <a:xfrm>
            <a:off x="221352" y="4778710"/>
            <a:ext cx="411900" cy="2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1" name="Google Shape;1251;p120"/>
          <p:cNvSpPr txBox="1">
            <a:spLocks noGrp="1"/>
          </p:cNvSpPr>
          <p:nvPr>
            <p:ph type="body" idx="3"/>
          </p:nvPr>
        </p:nvSpPr>
        <p:spPr>
          <a:xfrm>
            <a:off x="572206" y="4785462"/>
            <a:ext cx="1213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2" name="Google Shape;1252;p120"/>
          <p:cNvSpPr/>
          <p:nvPr/>
        </p:nvSpPr>
        <p:spPr>
          <a:xfrm>
            <a:off x="311706" y="4742174"/>
            <a:ext cx="8463900" cy="6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2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1254" name="Google Shape;1254;p120"/>
          <p:cNvSpPr txBox="1">
            <a:spLocks noGrp="1"/>
          </p:cNvSpPr>
          <p:nvPr>
            <p:ph type="body" idx="4"/>
          </p:nvPr>
        </p:nvSpPr>
        <p:spPr>
          <a:xfrm>
            <a:off x="221350" y="4784103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5" name="Google Shape;1255;p120"/>
          <p:cNvSpPr txBox="1">
            <a:spLocks noGrp="1"/>
          </p:cNvSpPr>
          <p:nvPr>
            <p:ph type="body" idx="5"/>
          </p:nvPr>
        </p:nvSpPr>
        <p:spPr>
          <a:xfrm>
            <a:off x="572198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6" name="Google Shape;1256;p120"/>
          <p:cNvSpPr txBox="1">
            <a:spLocks noGrp="1"/>
          </p:cNvSpPr>
          <p:nvPr>
            <p:ph type="body" idx="6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●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○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Lato"/>
              <a:buChar char="■"/>
              <a:defRPr sz="8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7" name="Google Shape;1257;p120"/>
          <p:cNvSpPr txBox="1">
            <a:spLocks noGrp="1"/>
          </p:cNvSpPr>
          <p:nvPr>
            <p:ph type="body" idx="7"/>
          </p:nvPr>
        </p:nvSpPr>
        <p:spPr>
          <a:xfrm>
            <a:off x="1313175" y="1648425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58" name="Google Shape;1258;p120"/>
          <p:cNvSpPr>
            <a:spLocks noGrp="1"/>
          </p:cNvSpPr>
          <p:nvPr>
            <p:ph type="pic" idx="8"/>
          </p:nvPr>
        </p:nvSpPr>
        <p:spPr>
          <a:xfrm>
            <a:off x="374650" y="1680431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59" name="Google Shape;1259;p120"/>
          <p:cNvSpPr>
            <a:spLocks noGrp="1"/>
          </p:cNvSpPr>
          <p:nvPr>
            <p:ph type="pic" idx="9"/>
          </p:nvPr>
        </p:nvSpPr>
        <p:spPr>
          <a:xfrm>
            <a:off x="374650" y="2626570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60" name="Google Shape;1260;p120"/>
          <p:cNvSpPr>
            <a:spLocks noGrp="1"/>
          </p:cNvSpPr>
          <p:nvPr>
            <p:ph type="pic" idx="13"/>
          </p:nvPr>
        </p:nvSpPr>
        <p:spPr>
          <a:xfrm>
            <a:off x="374650" y="3572708"/>
            <a:ext cx="722400" cy="725100"/>
          </a:xfrm>
          <a:prstGeom prst="rect">
            <a:avLst/>
          </a:prstGeom>
          <a:noFill/>
          <a:ln>
            <a:noFill/>
          </a:ln>
        </p:spPr>
      </p:sp>
      <p:sp>
        <p:nvSpPr>
          <p:cNvPr id="1261" name="Google Shape;1261;p120"/>
          <p:cNvSpPr txBox="1">
            <a:spLocks noGrp="1"/>
          </p:cNvSpPr>
          <p:nvPr>
            <p:ph type="body" idx="14"/>
          </p:nvPr>
        </p:nvSpPr>
        <p:spPr>
          <a:xfrm>
            <a:off x="1313175" y="2610566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2" name="Google Shape;1262;p120"/>
          <p:cNvSpPr txBox="1">
            <a:spLocks noGrp="1"/>
          </p:cNvSpPr>
          <p:nvPr>
            <p:ph type="body" idx="15"/>
          </p:nvPr>
        </p:nvSpPr>
        <p:spPr>
          <a:xfrm>
            <a:off x="1313175" y="3572724"/>
            <a:ext cx="73479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○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■"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5" Type="http://schemas.openxmlformats.org/officeDocument/2006/relationships/slideLayout" Target="../slideLayouts/slideLayout65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51" Type="http://schemas.openxmlformats.org/officeDocument/2006/relationships/slideLayout" Target="../slideLayouts/slideLayout151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7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13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20" Type="http://schemas.openxmlformats.org/officeDocument/2006/relationships/slideLayout" Target="../slideLayouts/slideLayout120.xml"/><Relationship Id="rId14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7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24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31" Type="http://schemas.openxmlformats.org/officeDocument/2006/relationships/slideLayout" Target="../slideLayouts/slideLayout131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208" Type="http://schemas.openxmlformats.org/officeDocument/2006/relationships/slideLayout" Target="../slideLayouts/slideLayout208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10" Type="http://schemas.openxmlformats.org/officeDocument/2006/relationships/slideLayout" Target="../slideLayouts/slideLayout21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60.xml"/><Relationship Id="rId81" Type="http://schemas.openxmlformats.org/officeDocument/2006/relationships/slideLayout" Target="../slideLayouts/slideLayout81.xml"/><Relationship Id="rId135" Type="http://schemas.openxmlformats.org/officeDocument/2006/relationships/slideLayout" Target="../slideLayouts/slideLayout135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202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50" Type="http://schemas.openxmlformats.org/officeDocument/2006/relationships/slideLayout" Target="../slideLayouts/slideLayout50.xml"/><Relationship Id="rId104" Type="http://schemas.openxmlformats.org/officeDocument/2006/relationships/slideLayout" Target="../slideLayouts/slideLayout104.xml"/><Relationship Id="rId125" Type="http://schemas.openxmlformats.org/officeDocument/2006/relationships/slideLayout" Target="../slideLayouts/slideLayout125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40" Type="http://schemas.openxmlformats.org/officeDocument/2006/relationships/slideLayout" Target="../slideLayouts/slideLayout40.xml"/><Relationship Id="rId115" Type="http://schemas.openxmlformats.org/officeDocument/2006/relationships/slideLayout" Target="../slideLayouts/slideLayout115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  <a:defRPr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  <p:sldLayoutId id="2147483847" r:id="rId199"/>
    <p:sldLayoutId id="2147483848" r:id="rId200"/>
    <p:sldLayoutId id="2147483849" r:id="rId201"/>
    <p:sldLayoutId id="2147483850" r:id="rId202"/>
    <p:sldLayoutId id="2147483851" r:id="rId203"/>
    <p:sldLayoutId id="2147483852" r:id="rId204"/>
    <p:sldLayoutId id="2147483853" r:id="rId205"/>
    <p:sldLayoutId id="2147483854" r:id="rId206"/>
    <p:sldLayoutId id="2147483855" r:id="rId207"/>
    <p:sldLayoutId id="2147483856" r:id="rId208"/>
    <p:sldLayoutId id="2147483857" r:id="rId209"/>
    <p:sldLayoutId id="2147483858" r:id="rId2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hyperlink" Target="https://www.greentechcenter.dk/nyheder/arrangementer/gron-ivaerksaetter-med-voksevaerk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3" name="Google Shape;2473;p1"/>
          <p:cNvPicPr preferRelativeResize="0"/>
          <p:nvPr/>
        </p:nvPicPr>
        <p:blipFill rotWithShape="1">
          <a:blip r:embed="rId3">
            <a:alphaModFix/>
          </a:blip>
          <a:srcRect b="15724"/>
          <a:stretch/>
        </p:blipFill>
        <p:spPr>
          <a:xfrm>
            <a:off x="-2675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4" name="Google Shape;247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673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5" name="Google Shape;2475;p1"/>
          <p:cNvSpPr txBox="1">
            <a:spLocks noGrp="1"/>
          </p:cNvSpPr>
          <p:nvPr>
            <p:ph type="ctrTitle"/>
          </p:nvPr>
        </p:nvSpPr>
        <p:spPr>
          <a:xfrm>
            <a:off x="370925" y="432221"/>
            <a:ext cx="3757500" cy="3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"/>
              <a:t>Øvelser og modeller	</a:t>
            </a:r>
            <a:endParaRPr/>
          </a:p>
        </p:txBody>
      </p:sp>
      <p:sp>
        <p:nvSpPr>
          <p:cNvPr id="2476" name="Google Shape;2476;p1"/>
          <p:cNvSpPr txBox="1"/>
          <p:nvPr/>
        </p:nvSpPr>
        <p:spPr>
          <a:xfrm>
            <a:off x="370930" y="2237371"/>
            <a:ext cx="3757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Handlerum og bæredygtig omstilling – større indsigt i grønt iværksætteri på Aurehøj, Ordrup og Virum gymnasium. </a:t>
            </a:r>
            <a:endParaRPr sz="1200" b="0" i="0" u="none" strike="noStrike" cap="non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1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Projektet har opnået støtte fra puljen “Grøn Iværksætterpulje til ungdomsuddannelser 2022” af Børne- og Undervisningsministeriet.</a:t>
            </a:r>
            <a:endParaRPr sz="1200" b="0" i="1" u="none" strike="noStrike" cap="non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77" name="Google Shape;2477;p1" descr="Behave Green's logo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4904" y="4398264"/>
            <a:ext cx="1097280" cy="384048"/>
          </a:xfrm>
          <a:prstGeom prst="rect">
            <a:avLst/>
          </a:prstGeom>
          <a:noFill/>
          <a:ln>
            <a:noFill/>
          </a:ln>
        </p:spPr>
      </p:pic>
      <p:sp>
        <p:nvSpPr>
          <p:cNvPr id="2478" name="Google Shape;2478;p1" descr="Børne- og undervisningsministeriets logo."/>
          <p:cNvSpPr/>
          <p:nvPr/>
        </p:nvSpPr>
        <p:spPr>
          <a:xfrm>
            <a:off x="1597536" y="4314742"/>
            <a:ext cx="1101120" cy="5269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9" name="Google Shape;2479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96550" y="4321290"/>
            <a:ext cx="1097280" cy="519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80" name="Google Shape;2480;p1"/>
          <p:cNvSpPr txBox="1"/>
          <p:nvPr/>
        </p:nvSpPr>
        <p:spPr>
          <a:xfrm>
            <a:off x="-78875" y="4917875"/>
            <a:ext cx="5677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Billede: https://picjumbo.com/creative-designer-photographer-workspace/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p10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46965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Iværksætteri og innovation</a:t>
            </a:r>
            <a:endParaRPr/>
          </a:p>
        </p:txBody>
      </p:sp>
      <p:sp>
        <p:nvSpPr>
          <p:cNvPr id="2582" name="Google Shape;2582;p10"/>
          <p:cNvSpPr txBox="1"/>
          <p:nvPr/>
        </p:nvSpPr>
        <p:spPr>
          <a:xfrm>
            <a:off x="311700" y="1720975"/>
            <a:ext cx="361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5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3" name="Google Shape;2583;p10"/>
          <p:cNvSpPr txBox="1">
            <a:spLocks noGrp="1"/>
          </p:cNvSpPr>
          <p:nvPr>
            <p:ph type="body" idx="1"/>
          </p:nvPr>
        </p:nvSpPr>
        <p:spPr>
          <a:xfrm>
            <a:off x="311700" y="2062725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Find én dansk virksomhed, der er mere end 20 år gammel, der driver ‘grøn’ forretning. Diskuter for og imod om virksomheden lever op til at være en ‘grøn’ virksomhed?</a:t>
            </a:r>
            <a:br>
              <a:rPr lang="en"/>
            </a:br>
            <a:endParaRPr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endParaRPr/>
          </a:p>
        </p:txBody>
      </p:sp>
      <p:sp>
        <p:nvSpPr>
          <p:cNvPr id="2584" name="Google Shape;2584;p10"/>
          <p:cNvSpPr txBox="1"/>
          <p:nvPr/>
        </p:nvSpPr>
        <p:spPr>
          <a:xfrm>
            <a:off x="2479200" y="1720975"/>
            <a:ext cx="361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5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5" name="Google Shape;2585;p10"/>
          <p:cNvSpPr txBox="1">
            <a:spLocks noGrp="1"/>
          </p:cNvSpPr>
          <p:nvPr>
            <p:ph type="body" idx="2"/>
          </p:nvPr>
        </p:nvSpPr>
        <p:spPr>
          <a:xfrm>
            <a:off x="2521800" y="2062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00"/>
              <a:buNone/>
            </a:pPr>
            <a:r>
              <a:rPr lang="en"/>
              <a:t>Find én dansk virksomhed, der er max 3 år gammel, som arbejder med en triple bottom line. Beskriv hver af de tre bundlinjer.</a:t>
            </a:r>
            <a:endParaRPr/>
          </a:p>
        </p:txBody>
      </p:sp>
      <p:sp>
        <p:nvSpPr>
          <p:cNvPr id="2586" name="Google Shape;2586;p10"/>
          <p:cNvSpPr txBox="1"/>
          <p:nvPr/>
        </p:nvSpPr>
        <p:spPr>
          <a:xfrm>
            <a:off x="4731900" y="1720975"/>
            <a:ext cx="361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5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7" name="Google Shape;2587;p10"/>
          <p:cNvSpPr txBox="1">
            <a:spLocks noGrp="1"/>
          </p:cNvSpPr>
          <p:nvPr>
            <p:ph type="body" idx="4"/>
          </p:nvPr>
        </p:nvSpPr>
        <p:spPr>
          <a:xfrm>
            <a:off x="4731875" y="2062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Find samtlige danske virksomheder, der er B Corp certificeret. Undersøg hvad der ligger til grund for certificeringen. Find desuden ud af, hvem der er den nyeste?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endParaRPr/>
          </a:p>
        </p:txBody>
      </p:sp>
      <p:sp>
        <p:nvSpPr>
          <p:cNvPr id="2588" name="Google Shape;2588;p10"/>
          <p:cNvSpPr txBox="1"/>
          <p:nvPr/>
        </p:nvSpPr>
        <p:spPr>
          <a:xfrm>
            <a:off x="6963650" y="1720975"/>
            <a:ext cx="3615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5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9" name="Google Shape;2589;p10"/>
          <p:cNvSpPr txBox="1">
            <a:spLocks noGrp="1"/>
          </p:cNvSpPr>
          <p:nvPr>
            <p:ph type="body" idx="3"/>
          </p:nvPr>
        </p:nvSpPr>
        <p:spPr>
          <a:xfrm>
            <a:off x="6941975" y="2062600"/>
            <a:ext cx="1833300" cy="29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Interaktiv quiz via fx Kahoot - 20 hurtige spørgsmål fra modulets gennemgang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endParaRPr/>
          </a:p>
        </p:txBody>
      </p:sp>
      <p:sp>
        <p:nvSpPr>
          <p:cNvPr id="2590" name="Google Shape;2590;p1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2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1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Inspiration</a:t>
            </a:r>
            <a:endParaRPr/>
          </a:p>
        </p:txBody>
      </p:sp>
      <p:sp>
        <p:nvSpPr>
          <p:cNvPr id="2596" name="Google Shape;2596;p11"/>
          <p:cNvSpPr txBox="1">
            <a:spLocks noGrp="1"/>
          </p:cNvSpPr>
          <p:nvPr>
            <p:ph type="body" idx="1"/>
          </p:nvPr>
        </p:nvSpPr>
        <p:spPr>
          <a:xfrm>
            <a:off x="304985" y="10855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Hvilken branche inspirerer dig inden for grønt iværksætteri? Hvorfor lige præcis den branche? Og kender du nogle særlige grønne virksomheder i denne branche, der inspirerer dig?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Hvilken grøn iværksætter er du særligt inspireret af, beskriv hvorfor?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Beskriv fordele og ulemper ved at være iværksætter? Hvordan adskiller grønne iværksættere sig fra andre iværksættere?  </a:t>
            </a:r>
            <a:endParaRPr/>
          </a:p>
          <a:p>
            <a:pPr marL="4572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  <p:sp>
        <p:nvSpPr>
          <p:cNvPr id="2597" name="Google Shape;2597;p11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2598" name="Google Shape;2598;p11" descr="Foto af hænder der bærer en elpærer med et grønt træ indeni. 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52" b="13486"/>
          <a:stretch/>
        </p:blipFill>
        <p:spPr>
          <a:xfrm>
            <a:off x="4572000" y="0"/>
            <a:ext cx="4572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99" name="Google Shape;2599;p11"/>
          <p:cNvSpPr txBox="1"/>
          <p:nvPr/>
        </p:nvSpPr>
        <p:spPr>
          <a:xfrm>
            <a:off x="4579955" y="4866531"/>
            <a:ext cx="3000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https://frberhverv.dk/ivaerksaetteri-i-folkeskolen/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4" name="Google Shape;2604;p12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2648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04	</a:t>
            </a:r>
            <a:endParaRPr/>
          </a:p>
        </p:txBody>
      </p:sp>
      <p:sp>
        <p:nvSpPr>
          <p:cNvPr id="2605" name="Google Shape;2605;p12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4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Modeller</a:t>
            </a:r>
            <a:endParaRPr/>
          </a:p>
        </p:txBody>
      </p:sp>
      <p:sp>
        <p:nvSpPr>
          <p:cNvPr id="2606" name="Google Shape;2606;p1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" name="Google Shape;2611;p13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57638" cy="1516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Bæredygtig Forretningsmodel Canvas</a:t>
            </a:r>
            <a:endParaRPr/>
          </a:p>
        </p:txBody>
      </p:sp>
      <p:sp>
        <p:nvSpPr>
          <p:cNvPr id="2612" name="Google Shape;2612;p13"/>
          <p:cNvSpPr txBox="1">
            <a:spLocks noGrp="1"/>
          </p:cNvSpPr>
          <p:nvPr>
            <p:ph type="body" idx="1"/>
          </p:nvPr>
        </p:nvSpPr>
        <p:spPr>
          <a:xfrm>
            <a:off x="295320" y="1782229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/>
              <a:t>En bæredygtig forretningsmodel bygger på den originale Business Model Canvas, men tilføjer et miljømæssigt lag og et socialt lag, som alle tre påvirker hinanden på kryds og tværs.</a:t>
            </a:r>
            <a:br>
              <a:rPr lang="en"/>
            </a:br>
            <a:endParaRPr/>
          </a:p>
          <a:p>
            <a:pPr marL="457200" lvl="0" indent="-2794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en"/>
              <a:t>Det sociale og miljømæssige lag er ikke en negativ pligt, men et område til at skabe innovation og finde nye muligheder. (1)</a:t>
            </a:r>
            <a:br>
              <a:rPr lang="en"/>
            </a:br>
            <a:endParaRPr sz="800"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Modellen er et  værktøj til at analysere en virksomheds forretningsmodel</a:t>
            </a:r>
            <a:endParaRPr/>
          </a:p>
          <a:p>
            <a:pPr marL="914400" lvl="1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/>
              <a:t>Få eleverne (i grupper)  til at beskrive og forstå en virksomhed, der arbejder med grønt iværksætteri, ud fra brikkerne i de tre modeller</a:t>
            </a:r>
            <a:endParaRPr/>
          </a:p>
        </p:txBody>
      </p:sp>
      <p:sp>
        <p:nvSpPr>
          <p:cNvPr id="2613" name="Google Shape;2613;p13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2614" name="Google Shape;2614;p13" descr="Illustration af tre modeller der udgør en bæredygtig forretningsmodel.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15" name="Google Shape;261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24425" y="138145"/>
            <a:ext cx="2645631" cy="1577088"/>
          </a:xfrm>
          <a:prstGeom prst="rect">
            <a:avLst/>
          </a:prstGeom>
          <a:noFill/>
          <a:ln>
            <a:noFill/>
          </a:ln>
        </p:spPr>
      </p:pic>
      <p:sp>
        <p:nvSpPr>
          <p:cNvPr id="2616" name="Google Shape;2616;p13"/>
          <p:cNvSpPr txBox="1"/>
          <p:nvPr/>
        </p:nvSpPr>
        <p:spPr>
          <a:xfrm>
            <a:off x="7370050" y="138145"/>
            <a:ext cx="310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1E3D58"/>
                </a:solidFill>
                <a:latin typeface="Lato"/>
                <a:ea typeface="Lato"/>
                <a:cs typeface="Lato"/>
                <a:sym typeface="Lato"/>
              </a:rPr>
              <a:t>DET ØKONOMISKE LAG</a:t>
            </a:r>
            <a:endParaRPr sz="1000" b="0" i="0" u="none" strike="noStrike" cap="none">
              <a:solidFill>
                <a:srgbClr val="1E3D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17" name="Google Shape;261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81013" y="1790767"/>
            <a:ext cx="2645625" cy="1577574"/>
          </a:xfrm>
          <a:prstGeom prst="rect">
            <a:avLst/>
          </a:prstGeom>
          <a:noFill/>
          <a:ln>
            <a:noFill/>
          </a:ln>
        </p:spPr>
      </p:pic>
      <p:sp>
        <p:nvSpPr>
          <p:cNvPr id="2618" name="Google Shape;2618;p13"/>
          <p:cNvSpPr txBox="1"/>
          <p:nvPr/>
        </p:nvSpPr>
        <p:spPr>
          <a:xfrm>
            <a:off x="7526625" y="1790770"/>
            <a:ext cx="1467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6D40"/>
                </a:solidFill>
                <a:latin typeface="Lato"/>
                <a:ea typeface="Lato"/>
                <a:cs typeface="Lato"/>
                <a:sym typeface="Lato"/>
              </a:rPr>
              <a:t>DET MILJØMÆSSIGE LAG</a:t>
            </a:r>
            <a:endParaRPr sz="1000" b="0" i="0" u="none" strike="noStrike" cap="none">
              <a:solidFill>
                <a:srgbClr val="FF6D4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19" name="Google Shape;2619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7451" y="3443842"/>
            <a:ext cx="2645625" cy="1567403"/>
          </a:xfrm>
          <a:prstGeom prst="rect">
            <a:avLst/>
          </a:prstGeom>
          <a:noFill/>
          <a:ln>
            <a:noFill/>
          </a:ln>
        </p:spPr>
      </p:pic>
      <p:sp>
        <p:nvSpPr>
          <p:cNvPr id="2620" name="Google Shape;2620;p13"/>
          <p:cNvSpPr txBox="1"/>
          <p:nvPr/>
        </p:nvSpPr>
        <p:spPr>
          <a:xfrm>
            <a:off x="7683075" y="3443845"/>
            <a:ext cx="3105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FFC13A"/>
                </a:solidFill>
                <a:latin typeface="Lato"/>
                <a:ea typeface="Lato"/>
                <a:cs typeface="Lato"/>
                <a:sym typeface="Lato"/>
              </a:rPr>
              <a:t>DET SOCIALE LAG</a:t>
            </a:r>
            <a:endParaRPr sz="1000" b="0" i="0" u="none" strike="noStrike" cap="none">
              <a:solidFill>
                <a:srgbClr val="FFC13A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21" name="Google Shape;2621;p13"/>
          <p:cNvSpPr txBox="1"/>
          <p:nvPr/>
        </p:nvSpPr>
        <p:spPr>
          <a:xfrm>
            <a:off x="-12250" y="4874950"/>
            <a:ext cx="382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Modeller: https://www.gnistbranding.dk/baeredygtig-forretningsmodel/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Google Shape;2622;p13"/>
          <p:cNvSpPr txBox="1"/>
          <p:nvPr/>
        </p:nvSpPr>
        <p:spPr>
          <a:xfrm>
            <a:off x="-78311" y="4987112"/>
            <a:ext cx="4572000" cy="40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1: https://www.gnistbranding.dk/baeredygtig-forretningsmodel/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3" name="Google Shape;2623;p13"/>
          <p:cNvSpPr txBox="1"/>
          <p:nvPr/>
        </p:nvSpPr>
        <p:spPr>
          <a:xfrm>
            <a:off x="4572000" y="4912185"/>
            <a:ext cx="30000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Billede: https://www.gnistbranding.dk/baeredygtig-forretningsmodel/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8" name="Google Shape;2628;p1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Doughnut økonomi</a:t>
            </a:r>
            <a:endParaRPr/>
          </a:p>
        </p:txBody>
      </p:sp>
      <p:sp>
        <p:nvSpPr>
          <p:cNvPr id="2629" name="Google Shape;2629;p14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">
                <a:highlight>
                  <a:schemeClr val="dk1"/>
                </a:highlight>
              </a:rPr>
              <a:t>Undersøg Danmarks præstation i forhold til sociale og planetære grænser. På hvilke områder kan vi rammer vi (ikke) indenfor grænserne? </a:t>
            </a:r>
            <a:br>
              <a:rPr lang="en">
                <a:highlight>
                  <a:schemeClr val="dk1"/>
                </a:highlight>
              </a:rPr>
            </a:br>
            <a:endParaRPr>
              <a:highlight>
                <a:schemeClr val="dk1"/>
              </a:highlight>
            </a:endParaRPr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•"/>
            </a:pPr>
            <a:r>
              <a:rPr lang="en">
                <a:highlight>
                  <a:schemeClr val="dk1"/>
                </a:highlight>
              </a:rPr>
              <a:t>Hvordan ser det til sammenligning ud i andre lande? </a:t>
            </a:r>
            <a:br>
              <a:rPr lang="en">
                <a:highlight>
                  <a:schemeClr val="dk1"/>
                </a:highlight>
              </a:rPr>
            </a:br>
            <a:endParaRPr>
              <a:highlight>
                <a:schemeClr val="dk1"/>
              </a:highlight>
            </a:endParaRPr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endParaRPr>
              <a:highlight>
                <a:schemeClr val="dk1"/>
              </a:highlight>
            </a:endParaRPr>
          </a:p>
        </p:txBody>
      </p:sp>
      <p:sp>
        <p:nvSpPr>
          <p:cNvPr id="2630" name="Google Shape;2630;p1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2631" name="Google Shape;2631;p14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 til hjemmeside, hvor man kan se data:  https://goodlife.leeds.ac.uk/national-snapshots/countries/#Denmark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2" name="Google Shape;2632;p14" descr="Model der illustrerer Doughnut økonomi."/>
          <p:cNvSpPr/>
          <p:nvPr/>
        </p:nvSpPr>
        <p:spPr>
          <a:xfrm>
            <a:off x="4579820" y="-714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3" name="Google Shape;2633;p14" descr="Model der illustrerer Doughnut økonomi."/>
          <p:cNvPicPr preferRelativeResize="0"/>
          <p:nvPr/>
        </p:nvPicPr>
        <p:blipFill rotWithShape="1">
          <a:blip r:embed="rId3">
            <a:alphaModFix/>
          </a:blip>
          <a:srcRect r="1019"/>
          <a:stretch/>
        </p:blipFill>
        <p:spPr>
          <a:xfrm>
            <a:off x="4579820" y="289661"/>
            <a:ext cx="4571999" cy="44519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4" name="Google Shape;2634;p14"/>
          <p:cNvSpPr txBox="1"/>
          <p:nvPr/>
        </p:nvSpPr>
        <p:spPr>
          <a:xfrm>
            <a:off x="4564181" y="4865382"/>
            <a:ext cx="29643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Model: https://www.kateraworth.com/doughnut/</a:t>
            </a:r>
            <a:endParaRPr sz="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9" name="Google Shape;2639;p15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Produkt/service -systemer</a:t>
            </a:r>
            <a:endParaRPr/>
          </a:p>
        </p:txBody>
      </p:sp>
      <p:sp>
        <p:nvSpPr>
          <p:cNvPr id="2640" name="Google Shape;2640;p15"/>
          <p:cNvSpPr txBox="1">
            <a:spLocks noGrp="1"/>
          </p:cNvSpPr>
          <p:nvPr>
            <p:ph type="body" idx="1"/>
          </p:nvPr>
        </p:nvSpPr>
        <p:spPr>
          <a:xfrm>
            <a:off x="312805" y="1375786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Tager udgangspunkt i at virksomheder skal tilbyde produktets funktion og ikke selve produktet.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Ved at bruge en service fremfor et fysisk objekt kan flere behov opfyldes med færre ressourcer.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Dette kræver, at forbrugeren medvirker til at understøtte en mere bæredygtig livsstil – fx ved at købe en service i stedet for et fysisk produkt. </a:t>
            </a:r>
            <a:r>
              <a:rPr lang="en" b="1"/>
              <a:t>(1) </a:t>
            </a:r>
            <a:br>
              <a:rPr lang="en" b="1"/>
            </a:br>
            <a:endParaRPr b="1"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Eleverne kan undersøge og analysere forbrugsmønstre i samfundet, herunder tendenser inden for køb af produkter og tjenester.</a:t>
            </a:r>
            <a:br>
              <a:rPr lang="en"/>
            </a:br>
            <a:endParaRPr/>
          </a:p>
          <a:p>
            <a:pPr marL="457200" lvl="0" indent="-228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None/>
            </a:pPr>
            <a:endParaRPr/>
          </a:p>
          <a:p>
            <a:pPr marL="457200" lvl="0" indent="-228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None/>
            </a:pPr>
            <a:endParaRPr/>
          </a:p>
        </p:txBody>
      </p:sp>
      <p:sp>
        <p:nvSpPr>
          <p:cNvPr id="2641" name="Google Shape;2641;p15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642" name="Google Shape;2642;p15"/>
          <p:cNvSpPr txBox="1"/>
          <p:nvPr/>
        </p:nvSpPr>
        <p:spPr>
          <a:xfrm>
            <a:off x="-67979" y="4772427"/>
            <a:ext cx="4572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1: https://wedocs.unep.org/bitstream/handle/20.500.11822/8072/-The%20Role%20of%20Product%20Service%20Systems%20In%20a%20Sustainable%20Society-20021172.pdf?sequence=2&amp;isAllowed=y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https://www.researchgate.net/publication/226896588_Business_Model_Elements_for_Product-Service_System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" name="Google Shape;2643;p15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4" name="Google Shape;2644;p15" descr="Model der illustrerer produkt/service-systemer."/>
          <p:cNvPicPr preferRelativeResize="0"/>
          <p:nvPr/>
        </p:nvPicPr>
        <p:blipFill rotWithShape="1">
          <a:blip r:embed="rId3">
            <a:alphaModFix/>
          </a:blip>
          <a:srcRect l="3241" r="2798"/>
          <a:stretch/>
        </p:blipFill>
        <p:spPr>
          <a:xfrm>
            <a:off x="4572000" y="1441713"/>
            <a:ext cx="4572000" cy="2333586"/>
          </a:xfrm>
          <a:prstGeom prst="rect">
            <a:avLst/>
          </a:prstGeom>
          <a:noFill/>
          <a:ln>
            <a:noFill/>
          </a:ln>
        </p:spPr>
      </p:pic>
      <p:sp>
        <p:nvSpPr>
          <p:cNvPr id="2645" name="Google Shape;2645;p15"/>
          <p:cNvSpPr txBox="1"/>
          <p:nvPr/>
        </p:nvSpPr>
        <p:spPr>
          <a:xfrm>
            <a:off x="4572000" y="4848627"/>
            <a:ext cx="4425431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Model: https://www.researchgate.net/publication/226896588_Business_Model_Elements_for_Product-Service_System</a:t>
            </a:r>
            <a:endParaRPr sz="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0" name="Google Shape;2650;p16"/>
          <p:cNvSpPr txBox="1">
            <a:spLocks noGrp="1"/>
          </p:cNvSpPr>
          <p:nvPr>
            <p:ph type="title"/>
          </p:nvPr>
        </p:nvSpPr>
        <p:spPr>
          <a:xfrm>
            <a:off x="312800" y="373275"/>
            <a:ext cx="41808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Cirkulær økonomi, og tre designstrategier</a:t>
            </a:r>
            <a:endParaRPr/>
          </a:p>
        </p:txBody>
      </p:sp>
      <p:sp>
        <p:nvSpPr>
          <p:cNvPr id="2651" name="Google Shape;2651;p16"/>
          <p:cNvSpPr txBox="1">
            <a:spLocks noGrp="1"/>
          </p:cNvSpPr>
          <p:nvPr>
            <p:ph type="body" idx="1"/>
          </p:nvPr>
        </p:nvSpPr>
        <p:spPr>
          <a:xfrm>
            <a:off x="312810" y="1507601"/>
            <a:ext cx="3908400" cy="25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Fokuserer på principper for ressourceforvaltning og økosystemadfærd.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Prioriterer en glidende bevægelse af ressourcer, reduktion af forbrugshastighed, lukning af kredsløb, fremme af naturlig regenerering og fokusering af ressourcer på specifikke formål. </a:t>
            </a:r>
            <a:r>
              <a:rPr lang="en" b="1"/>
              <a:t>(1)</a:t>
            </a:r>
            <a:br>
              <a:rPr lang="en" b="1"/>
            </a:br>
            <a:endParaRPr b="1"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Eleverne kan undersøge, hvordan specifikke ressourcer påvirker samfundet på forskellige niveauer - lokalt, nationalt og globalt. </a:t>
            </a:r>
            <a:endParaRPr/>
          </a:p>
        </p:txBody>
      </p:sp>
      <p:sp>
        <p:nvSpPr>
          <p:cNvPr id="2652" name="Google Shape;2652;p1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653" name="Google Shape;2653;p16"/>
          <p:cNvSpPr/>
          <p:nvPr/>
        </p:nvSpPr>
        <p:spPr>
          <a:xfrm>
            <a:off x="461053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p16"/>
          <p:cNvSpPr txBox="1"/>
          <p:nvPr/>
        </p:nvSpPr>
        <p:spPr>
          <a:xfrm>
            <a:off x="-78311" y="4914786"/>
            <a:ext cx="4572000" cy="64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1: https://www.tandfonline.com/doi/full/10.1080/21681015.2016.1172124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2: https://www.ds.dk/media/thgp4qni/standardization-for-the-circular-economy.pdf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5" name="Google Shape;2655;p16" descr="Model der viser de tre flows i cirkulær økonomi, der inkluderer narrow, slow og clos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9111" y="626851"/>
            <a:ext cx="3953724" cy="3479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6" name="Google Shape;2656;p16"/>
          <p:cNvSpPr txBox="1"/>
          <p:nvPr/>
        </p:nvSpPr>
        <p:spPr>
          <a:xfrm>
            <a:off x="4584091" y="4809825"/>
            <a:ext cx="33882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Model: https://www.researchgate.net/figure/A-circular-economy-narrow-slow-close-and-regenerate-material-and-energy-flows_fig1_338286462</a:t>
            </a:r>
            <a:endParaRPr sz="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p17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Butterfly-modellen</a:t>
            </a:r>
            <a:endParaRPr/>
          </a:p>
        </p:txBody>
      </p:sp>
      <p:sp>
        <p:nvSpPr>
          <p:cNvPr id="2662" name="Google Shape;2662;p17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b="1"/>
              <a:t>Øvelse</a:t>
            </a:r>
            <a:endParaRPr b="1"/>
          </a:p>
          <a:p>
            <a:pPr marL="457200" lvl="0" indent="-29210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Inddel elverne i små grupper.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Hver gruppe får udleveret én eller flere  virksomheder.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/>
              <a:t>Eleverne skal anvende deres viden om cirkulære forretningsmodeller ved at placere virksomhederne i modellen.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SzPts val="1000"/>
              <a:buNone/>
            </a:pPr>
            <a:r>
              <a:rPr lang="en" b="1"/>
              <a:t>Se evt. slides om </a:t>
            </a:r>
            <a:r>
              <a:rPr lang="en" b="1" i="1"/>
              <a:t>Iværksættericases og inspiration </a:t>
            </a:r>
            <a:r>
              <a:rPr lang="en" b="1"/>
              <a:t>for bud på virksomheder, der kan bruges i øvelsen. </a:t>
            </a:r>
            <a:endParaRPr b="1"/>
          </a:p>
          <a:p>
            <a:pPr marL="0" lvl="0" indent="0" algn="l" rtl="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SzPts val="1000"/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663" name="Google Shape;2663;p1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2664" name="Google Shape;2664;p17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https://www.ellenmacarthurfoundation.org/circular-economy-diagram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" name="Google Shape;2665;p17"/>
          <p:cNvSpPr/>
          <p:nvPr/>
        </p:nvSpPr>
        <p:spPr>
          <a:xfrm>
            <a:off x="4572000" y="1"/>
            <a:ext cx="4572000" cy="51434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6" name="Google Shape;2666;p17" descr="Illustration af Butterfly-modellen, som virksomheder kan placeres i."/>
          <p:cNvPicPr preferRelativeResize="0"/>
          <p:nvPr/>
        </p:nvPicPr>
        <p:blipFill rotWithShape="1">
          <a:blip r:embed="rId3">
            <a:alphaModFix/>
          </a:blip>
          <a:srcRect l="3088"/>
          <a:stretch/>
        </p:blipFill>
        <p:spPr>
          <a:xfrm>
            <a:off x="4669277" y="928423"/>
            <a:ext cx="4474723" cy="2596072"/>
          </a:xfrm>
          <a:prstGeom prst="rect">
            <a:avLst/>
          </a:prstGeom>
          <a:noFill/>
          <a:ln>
            <a:noFill/>
          </a:ln>
        </p:spPr>
      </p:pic>
      <p:sp>
        <p:nvSpPr>
          <p:cNvPr id="2667" name="Google Shape;2667;p17"/>
          <p:cNvSpPr txBox="1"/>
          <p:nvPr/>
        </p:nvSpPr>
        <p:spPr>
          <a:xfrm>
            <a:off x="4572000" y="4866531"/>
            <a:ext cx="33177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Model: https://www.ellenmacarthurfoundation.org/circular-economy-diagram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Google Shape;2672;p1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Life Cycle Assessment</a:t>
            </a:r>
            <a:endParaRPr/>
          </a:p>
        </p:txBody>
      </p:sp>
      <p:sp>
        <p:nvSpPr>
          <p:cNvPr id="2673" name="Google Shape;2673;p18"/>
          <p:cNvSpPr txBox="1">
            <a:spLocks noGrp="1"/>
          </p:cNvSpPr>
          <p:nvPr>
            <p:ph type="body" idx="1"/>
          </p:nvPr>
        </p:nvSpPr>
        <p:spPr>
          <a:xfrm>
            <a:off x="253489" y="1351142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En livscyklusvurdering (LCA) er en kvantificering af alle de miljømæssige påvirkninger, der skabes over hele produktets livscykus. 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En LCA giver date for flere indikationer ift. miljømæssige udfordringer - fx klimaforandringer, ozonnedbrygning, vandforbrug og landbrug. </a:t>
            </a:r>
            <a:r>
              <a:rPr lang="en" b="1"/>
              <a:t>(1)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I grupper kan eleverne identificerer de miljømæssige påvirkninger, der er forbundet med hver fase af produktets livscyklus – fx CO2-udledninger, vandforbrug og affaldsgenerering. </a:t>
            </a:r>
            <a:endParaRPr/>
          </a:p>
        </p:txBody>
      </p:sp>
      <p:sp>
        <p:nvSpPr>
          <p:cNvPr id="2674" name="Google Shape;2674;p1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675" name="Google Shape;2675;p18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https://khni.kerry.com/news/what-is-a-life-cycle-assessment-lca/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18"/>
          <p:cNvSpPr/>
          <p:nvPr/>
        </p:nvSpPr>
        <p:spPr>
          <a:xfrm>
            <a:off x="4592639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77" name="Google Shape;2677;p18" descr="Model, der illustrerer et produkts typiske livscyklus fra landbrug til fabrik til transport til service til kunde til affald ELLER til genbrug eller genanvendelse, hvor det kan fortsætte i systemet i sidstnævnt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95264" y="956512"/>
            <a:ext cx="3876524" cy="337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678" name="Google Shape;2678;p18"/>
          <p:cNvSpPr txBox="1"/>
          <p:nvPr/>
        </p:nvSpPr>
        <p:spPr>
          <a:xfrm>
            <a:off x="4572000" y="4893698"/>
            <a:ext cx="33006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Model: https://khni.kerry.com/news/what-is-a-life-cycle-assessment-lca/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p19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Scopes of emissions	</a:t>
            </a:r>
            <a:endParaRPr/>
          </a:p>
        </p:txBody>
      </p:sp>
      <p:sp>
        <p:nvSpPr>
          <p:cNvPr id="2684" name="Google Shape;2684;p19"/>
          <p:cNvSpPr txBox="1">
            <a:spLocks noGrp="1"/>
          </p:cNvSpPr>
          <p:nvPr>
            <p:ph type="body" idx="1"/>
          </p:nvPr>
        </p:nvSpPr>
        <p:spPr>
          <a:xfrm>
            <a:off x="304985" y="93317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Gennemgå en virksomhed med fokus på Scope 1, 2 og 3 udledninger. </a:t>
            </a:r>
            <a:endParaRPr/>
          </a:p>
          <a:p>
            <a:pPr marL="16510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Lato"/>
              <a:buChar char="●"/>
            </a:pPr>
            <a:r>
              <a:rPr lang="en"/>
              <a:t>Hvordan kan man reducere disse udledninger med mere effektive processer og teknologier? Hvilke Scope-2 udledninger relaterer sig til virksomheden? </a:t>
            </a:r>
            <a:endParaRPr/>
          </a:p>
        </p:txBody>
      </p:sp>
      <p:sp>
        <p:nvSpPr>
          <p:cNvPr id="2685" name="Google Shape;2685;p19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686" name="Google Shape;2686;p19"/>
          <p:cNvSpPr/>
          <p:nvPr/>
        </p:nvSpPr>
        <p:spPr>
          <a:xfrm>
            <a:off x="4565160" y="0"/>
            <a:ext cx="457884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19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https://www.danskindustri.dk/brancher/di-digital/nyhedsarkiv/nyheder/2022/10/forsta-drivhusgasprotokollen-og-hvordan-du-begynder-at-arbejde-med-scope-3/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8" name="Google Shape;2688;p19" descr="Model der illustrerer scopes of emission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620621"/>
            <a:ext cx="4572000" cy="3663176"/>
          </a:xfrm>
          <a:prstGeom prst="rect">
            <a:avLst/>
          </a:prstGeom>
          <a:noFill/>
          <a:ln>
            <a:noFill/>
          </a:ln>
        </p:spPr>
      </p:pic>
      <p:sp>
        <p:nvSpPr>
          <p:cNvPr id="2689" name="Google Shape;2689;p19"/>
          <p:cNvSpPr txBox="1"/>
          <p:nvPr/>
        </p:nvSpPr>
        <p:spPr>
          <a:xfrm>
            <a:off x="4529851" y="4790313"/>
            <a:ext cx="457884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Model: https://www.danskindustri.dk/brancher/di-digital/nyhedsarkiv/nyheder/2022/10/forsta-drivhusgasprotokollen-og-hvordan-du-begynder-at-arbejde-med-scope-3/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5" name="Google Shape;2485;p2"/>
          <p:cNvSpPr txBox="1">
            <a:spLocks noGrp="1"/>
          </p:cNvSpPr>
          <p:nvPr>
            <p:ph type="title"/>
          </p:nvPr>
        </p:nvSpPr>
        <p:spPr>
          <a:xfrm>
            <a:off x="311706" y="373271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"/>
              <a:t>Indhold</a:t>
            </a:r>
            <a:endParaRPr/>
          </a:p>
        </p:txBody>
      </p:sp>
      <p:sp>
        <p:nvSpPr>
          <p:cNvPr id="2486" name="Google Shape;2486;p2"/>
          <p:cNvSpPr txBox="1">
            <a:spLocks noGrp="1"/>
          </p:cNvSpPr>
          <p:nvPr>
            <p:ph type="subTitle" idx="1"/>
          </p:nvPr>
        </p:nvSpPr>
        <p:spPr>
          <a:xfrm>
            <a:off x="248225" y="3475927"/>
            <a:ext cx="22134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900"/>
              <a:buNone/>
            </a:pPr>
            <a:r>
              <a:rPr lang="en" sz="800"/>
              <a:t>Oktober 2023</a:t>
            </a:r>
            <a:endParaRPr sz="800"/>
          </a:p>
        </p:txBody>
      </p:sp>
      <p:sp>
        <p:nvSpPr>
          <p:cNvPr id="2487" name="Google Shape;2487;p2"/>
          <p:cNvSpPr/>
          <p:nvPr/>
        </p:nvSpPr>
        <p:spPr>
          <a:xfrm>
            <a:off x="2554831" y="1168012"/>
            <a:ext cx="320100" cy="32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8" name="Google Shape;2488;p2"/>
          <p:cNvSpPr txBox="1"/>
          <p:nvPr/>
        </p:nvSpPr>
        <p:spPr>
          <a:xfrm>
            <a:off x="2944950" y="1105188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Introduktion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89" name="Google Shape;2489;p2"/>
          <p:cNvSpPr txBox="1"/>
          <p:nvPr/>
        </p:nvSpPr>
        <p:spPr>
          <a:xfrm>
            <a:off x="6112451" y="1124868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90" name="Google Shape;2490;p2"/>
          <p:cNvCxnSpPr/>
          <p:nvPr/>
        </p:nvCxnSpPr>
        <p:spPr>
          <a:xfrm>
            <a:off x="3035159" y="1570522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1" name="Google Shape;2491;p2"/>
          <p:cNvSpPr/>
          <p:nvPr/>
        </p:nvSpPr>
        <p:spPr>
          <a:xfrm>
            <a:off x="2554956" y="1723334"/>
            <a:ext cx="320100" cy="32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2" name="Google Shape;2492;p2"/>
          <p:cNvSpPr txBox="1"/>
          <p:nvPr/>
        </p:nvSpPr>
        <p:spPr>
          <a:xfrm>
            <a:off x="2945075" y="1660510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Øvelser til undervisning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3" name="Google Shape;2493;p2"/>
          <p:cNvSpPr txBox="1"/>
          <p:nvPr/>
        </p:nvSpPr>
        <p:spPr>
          <a:xfrm>
            <a:off x="6112576" y="1680190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94" name="Google Shape;2494;p2"/>
          <p:cNvCxnSpPr/>
          <p:nvPr/>
        </p:nvCxnSpPr>
        <p:spPr>
          <a:xfrm>
            <a:off x="3035284" y="2125844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5" name="Google Shape;2495;p2"/>
          <p:cNvSpPr/>
          <p:nvPr/>
        </p:nvSpPr>
        <p:spPr>
          <a:xfrm>
            <a:off x="2554956" y="2252245"/>
            <a:ext cx="320100" cy="324300"/>
          </a:xfrm>
          <a:prstGeom prst="ellipse">
            <a:avLst/>
          </a:prstGeom>
          <a:solidFill>
            <a:srgbClr val="0F4753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2"/>
          <p:cNvSpPr txBox="1"/>
          <p:nvPr/>
        </p:nvSpPr>
        <p:spPr>
          <a:xfrm>
            <a:off x="2944950" y="2197808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Generelle øvelser 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97" name="Google Shape;2497;p2"/>
          <p:cNvSpPr txBox="1"/>
          <p:nvPr/>
        </p:nvSpPr>
        <p:spPr>
          <a:xfrm>
            <a:off x="6112576" y="2182473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9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498" name="Google Shape;2498;p2"/>
          <p:cNvCxnSpPr/>
          <p:nvPr/>
        </p:nvCxnSpPr>
        <p:spPr>
          <a:xfrm>
            <a:off x="3035284" y="2665468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499" name="Google Shape;2499;p2"/>
          <p:cNvSpPr/>
          <p:nvPr/>
        </p:nvSpPr>
        <p:spPr>
          <a:xfrm>
            <a:off x="2554956" y="2781156"/>
            <a:ext cx="320100" cy="324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0" name="Google Shape;2500;p2"/>
          <p:cNvSpPr txBox="1"/>
          <p:nvPr/>
        </p:nvSpPr>
        <p:spPr>
          <a:xfrm>
            <a:off x="2944950" y="2735106"/>
            <a:ext cx="33402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>
                <a:solidFill>
                  <a:srgbClr val="0F4753"/>
                </a:solidFill>
                <a:latin typeface="Lato"/>
                <a:ea typeface="Lato"/>
                <a:cs typeface="Lato"/>
                <a:sym typeface="Lato"/>
              </a:rPr>
              <a:t>Modeller</a:t>
            </a:r>
            <a:endParaRPr sz="1600" b="0" i="0" u="none" strike="noStrike" cap="none">
              <a:solidFill>
                <a:srgbClr val="0F475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01" name="Google Shape;2501;p2"/>
          <p:cNvSpPr txBox="1"/>
          <p:nvPr/>
        </p:nvSpPr>
        <p:spPr>
          <a:xfrm>
            <a:off x="6112576" y="2701282"/>
            <a:ext cx="751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rmAutofit fontScale="92500" lnSpcReduction="20000"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" sz="1800" b="0" i="0" u="none" strike="noStrike" cap="none">
                <a:solidFill>
                  <a:srgbClr val="424242"/>
                </a:solidFill>
                <a:latin typeface="Lato"/>
                <a:ea typeface="Lato"/>
                <a:cs typeface="Lato"/>
                <a:sym typeface="Lato"/>
              </a:rPr>
              <a:t>12</a:t>
            </a:r>
            <a:endParaRPr sz="1800" b="0" i="0" u="none" strike="noStrike" cap="none">
              <a:solidFill>
                <a:srgbClr val="424242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502" name="Google Shape;2502;p2"/>
          <p:cNvCxnSpPr/>
          <p:nvPr/>
        </p:nvCxnSpPr>
        <p:spPr>
          <a:xfrm>
            <a:off x="3035284" y="3205092"/>
            <a:ext cx="3829200" cy="0"/>
          </a:xfrm>
          <a:prstGeom prst="straightConnector1">
            <a:avLst/>
          </a:prstGeom>
          <a:noFill/>
          <a:ln w="9525" cap="flat" cmpd="sng">
            <a:solidFill>
              <a:srgbClr val="42424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503" name="Google Shape;2503;p2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20"/>
          <p:cNvSpPr txBox="1">
            <a:spLocks noGrp="1"/>
          </p:cNvSpPr>
          <p:nvPr>
            <p:ph type="title"/>
          </p:nvPr>
        </p:nvSpPr>
        <p:spPr>
          <a:xfrm>
            <a:off x="311706" y="-797100"/>
            <a:ext cx="2403300" cy="7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Font typeface="Ovo"/>
              <a:buNone/>
            </a:pPr>
            <a:r>
              <a:rPr lang="en"/>
              <a:t>Afsluttende slide</a:t>
            </a:r>
            <a:endParaRPr/>
          </a:p>
        </p:txBody>
      </p:sp>
      <p:sp>
        <p:nvSpPr>
          <p:cNvPr id="2695" name="Google Shape;2695;p20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696" name="Google Shape;2696;p20"/>
          <p:cNvSpPr txBox="1">
            <a:spLocks noGrp="1"/>
          </p:cNvSpPr>
          <p:nvPr>
            <p:ph type="sldNum" idx="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2697" name="Google Shape;2697;p20"/>
          <p:cNvSpPr txBox="1">
            <a:spLocks noGrp="1"/>
          </p:cNvSpPr>
          <p:nvPr>
            <p:ph type="sldNum" idx="5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20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3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14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CB81"/>
              </a:buClr>
              <a:buSzPts val="8000"/>
              <a:buFont typeface="Ovo"/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509" name="Google Shape;2509;p3"/>
          <p:cNvSpPr txBox="1">
            <a:spLocks noGrp="1"/>
          </p:cNvSpPr>
          <p:nvPr>
            <p:ph type="title" idx="2"/>
          </p:nvPr>
        </p:nvSpPr>
        <p:spPr>
          <a:xfrm>
            <a:off x="1576617" y="1480015"/>
            <a:ext cx="6515100" cy="14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Ovo"/>
              <a:buNone/>
            </a:pPr>
            <a:r>
              <a:rPr lang="en"/>
              <a:t>Introduktion</a:t>
            </a:r>
            <a:endParaRPr/>
          </a:p>
        </p:txBody>
      </p:sp>
      <p:sp>
        <p:nvSpPr>
          <p:cNvPr id="2510" name="Google Shape;2510;p3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5" name="Google Shape;2515;p4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Indledning</a:t>
            </a:r>
            <a:endParaRPr/>
          </a:p>
        </p:txBody>
      </p:sp>
      <p:sp>
        <p:nvSpPr>
          <p:cNvPr id="2516" name="Google Shape;2516;p4"/>
          <p:cNvSpPr txBox="1">
            <a:spLocks noGrp="1"/>
          </p:cNvSpPr>
          <p:nvPr>
            <p:ph type="body" idx="1"/>
          </p:nvPr>
        </p:nvSpPr>
        <p:spPr>
          <a:xfrm>
            <a:off x="304975" y="933175"/>
            <a:ext cx="39084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Følgende materiale er udarbejdet af konsulentbureauet, Behave Green, i et samarbejde med Aurehøj, Virum og Ordrup Gymnasium.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Materialet er udarbejdet på baggrund af projektet </a:t>
            </a:r>
            <a:r>
              <a:rPr lang="en" i="1"/>
              <a:t>“Handlerum og bæredygtig omstilling – større indsigt i grønt iværksætteri på Aurehøj, Ordrup og Virum gymnasium” </a:t>
            </a:r>
            <a:r>
              <a:rPr lang="en"/>
              <a:t>med det formål at fremme viden om grøn omstilling blandt gymnasieelever.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Projektet har opnået støtte fra puljen “Grøn Iværksætterpulje til ungdomsuddannelser 2022” af Børne- og Undervisningsministeriet.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Behave Green har fungeret som facilitator samt videns- og erfaringskapacitet. 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i="1"/>
              <a:t>Materialet er frit tilgængeligt for alle, så længe Behave Green citeres som kilde. </a:t>
            </a:r>
            <a:endParaRPr i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  <p:sp>
        <p:nvSpPr>
          <p:cNvPr id="2517" name="Google Shape;2517;p4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4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518" name="Google Shape;2518;p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9299" r="6269"/>
          <a:stretch/>
        </p:blipFill>
        <p:spPr>
          <a:xfrm>
            <a:off x="4572000" y="-714"/>
            <a:ext cx="4572000" cy="51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9" name="Google Shape;2519;p4" descr="Børne- og undervisningsministeriets log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8199" y="94849"/>
            <a:ext cx="1378775" cy="6531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0" name="Google Shape;2520;p4"/>
          <p:cNvSpPr txBox="1"/>
          <p:nvPr/>
        </p:nvSpPr>
        <p:spPr>
          <a:xfrm>
            <a:off x="6847668" y="-71862"/>
            <a:ext cx="23580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Billede:</a:t>
            </a:r>
            <a:r>
              <a:rPr lang="en" sz="600" b="0" i="0" u="sng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https://www.greentechcenter.dk/nyheder/arrangementer/gron-ivaerksaetter-med-voksevaerk</a:t>
            </a:r>
            <a:endParaRPr sz="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1" name="Google Shape;2521;p4" descr="Ordrup Gymnasiums log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6832" y="3002766"/>
            <a:ext cx="870968" cy="6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2" name="Google Shape;2522;p4" descr="Aurehøj Gymnasiums logo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37026" y="3800274"/>
            <a:ext cx="1130772" cy="65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3" name="Google Shape;2523;p4" descr="Virum Gymnasiums logo."/>
          <p:cNvPicPr preferRelativeResize="0"/>
          <p:nvPr/>
        </p:nvPicPr>
        <p:blipFill rotWithShape="1">
          <a:blip r:embed="rId8">
            <a:alphaModFix/>
          </a:blip>
          <a:srcRect l="7465" t="14731" r="5931" b="21357"/>
          <a:stretch/>
        </p:blipFill>
        <p:spPr>
          <a:xfrm>
            <a:off x="7528500" y="4494688"/>
            <a:ext cx="1539300" cy="572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5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2648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02	</a:t>
            </a:r>
            <a:endParaRPr/>
          </a:p>
        </p:txBody>
      </p:sp>
      <p:sp>
        <p:nvSpPr>
          <p:cNvPr id="2529" name="Google Shape;2529;p5"/>
          <p:cNvSpPr txBox="1">
            <a:spLocks noGrp="1"/>
          </p:cNvSpPr>
          <p:nvPr>
            <p:ph type="body" idx="1"/>
          </p:nvPr>
        </p:nvSpPr>
        <p:spPr>
          <a:xfrm>
            <a:off x="221350" y="4784102"/>
            <a:ext cx="4119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800"/>
              <a:buNone/>
            </a:pPr>
            <a:endParaRPr/>
          </a:p>
        </p:txBody>
      </p:sp>
      <p:sp>
        <p:nvSpPr>
          <p:cNvPr id="2530" name="Google Shape;2530;p5"/>
          <p:cNvSpPr txBox="1">
            <a:spLocks noGrp="1"/>
          </p:cNvSpPr>
          <p:nvPr>
            <p:ph type="body" idx="4"/>
          </p:nvPr>
        </p:nvSpPr>
        <p:spPr>
          <a:xfrm>
            <a:off x="572200" y="4785450"/>
            <a:ext cx="16047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800"/>
              <a:buNone/>
            </a:pPr>
            <a:endParaRPr/>
          </a:p>
        </p:txBody>
      </p:sp>
      <p:sp>
        <p:nvSpPr>
          <p:cNvPr id="2531" name="Google Shape;2531;p5"/>
          <p:cNvSpPr txBox="1">
            <a:spLocks noGrp="1"/>
          </p:cNvSpPr>
          <p:nvPr>
            <p:ph type="body" idx="5"/>
          </p:nvPr>
        </p:nvSpPr>
        <p:spPr>
          <a:xfrm>
            <a:off x="2176767" y="4785462"/>
            <a:ext cx="17058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800"/>
              <a:buNone/>
            </a:pPr>
            <a:endParaRPr/>
          </a:p>
        </p:txBody>
      </p:sp>
      <p:sp>
        <p:nvSpPr>
          <p:cNvPr id="2532" name="Google Shape;2532;p5"/>
          <p:cNvSpPr txBox="1">
            <a:spLocks noGrp="1"/>
          </p:cNvSpPr>
          <p:nvPr>
            <p:ph type="title" idx="2"/>
          </p:nvPr>
        </p:nvSpPr>
        <p:spPr>
          <a:xfrm>
            <a:off x="1576625" y="1480025"/>
            <a:ext cx="6985500" cy="26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Øvelser til undervisning</a:t>
            </a:r>
            <a:endParaRPr/>
          </a:p>
        </p:txBody>
      </p:sp>
      <p:sp>
        <p:nvSpPr>
          <p:cNvPr id="2533" name="Google Shape;2533;p5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8" name="Google Shape;2538;p6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Ecomaundervisning </a:t>
            </a:r>
            <a:endParaRPr/>
          </a:p>
        </p:txBody>
      </p:sp>
      <p:sp>
        <p:nvSpPr>
          <p:cNvPr id="2539" name="Google Shape;2539;p6"/>
          <p:cNvSpPr txBox="1">
            <a:spLocks noGrp="1"/>
          </p:cNvSpPr>
          <p:nvPr>
            <p:ph type="body" idx="1"/>
          </p:nvPr>
        </p:nvSpPr>
        <p:spPr>
          <a:xfrm>
            <a:off x="312810" y="1100553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Hjemmeside udarbejdet af Aalborg Universitet; Inge Røpke, Emil Urhammer, Susse Georg og Jens Stissing Jensen.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Materialet er relevant kernestof for samfundsfag på de gymnasiale uddannelser. 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Hjemmesiden er opdelt i temaer, med tilhørende opgaver og nøgleord til centrale begreber.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Er opdelt i tematikkerne; “energigrundlaget”, “det biofysiske perspektiv”, “vækst og miljø”, “drivkræfter og fordeling”, “natursyn og etik”, “politiske beslutninger”, “styring og regulering”, “bæredygtig omstilling”, “cirkulær økonomi”. </a:t>
            </a:r>
            <a:r>
              <a:rPr lang="en" b="1"/>
              <a:t>(1)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b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/>
              <a:t>		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  <p:sp>
        <p:nvSpPr>
          <p:cNvPr id="2540" name="Google Shape;2540;p6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541" name="Google Shape;2541;p6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https://www.ecomacundervisning.dk/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p6"/>
          <p:cNvSpPr/>
          <p:nvPr/>
        </p:nvSpPr>
        <p:spPr>
          <a:xfrm>
            <a:off x="4580175" y="-12250"/>
            <a:ext cx="4617000" cy="5155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3" name="Google Shape;2543;p6" descr="Skærmbillede fra Økologisk Økonomis hjemmeside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0275" y="101892"/>
            <a:ext cx="4617000" cy="223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4" name="Google Shape;2544;p6" descr="Skærmbillede fra Økologisk Økonomis hjemmeside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0275" y="2431398"/>
            <a:ext cx="4616999" cy="2133892"/>
          </a:xfrm>
          <a:prstGeom prst="rect">
            <a:avLst/>
          </a:prstGeom>
          <a:noFill/>
          <a:ln>
            <a:noFill/>
          </a:ln>
        </p:spPr>
      </p:pic>
      <p:sp>
        <p:nvSpPr>
          <p:cNvPr id="2545" name="Google Shape;2545;p6"/>
          <p:cNvSpPr txBox="1"/>
          <p:nvPr/>
        </p:nvSpPr>
        <p:spPr>
          <a:xfrm>
            <a:off x="4563826" y="4890315"/>
            <a:ext cx="3000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Screenshot fra: https://www.ecomacundervisning.dk/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0" name="Google Shape;2550;p7"/>
          <p:cNvSpPr txBox="1">
            <a:spLocks noGrp="1"/>
          </p:cNvSpPr>
          <p:nvPr>
            <p:ph type="title"/>
          </p:nvPr>
        </p:nvSpPr>
        <p:spPr>
          <a:xfrm>
            <a:off x="312799" y="373275"/>
            <a:ext cx="4353000" cy="10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Fremtidens bæredygtige udvikling	</a:t>
            </a:r>
            <a:endParaRPr/>
          </a:p>
        </p:txBody>
      </p:sp>
      <p:sp>
        <p:nvSpPr>
          <p:cNvPr id="2551" name="Google Shape;2551;p7"/>
          <p:cNvSpPr txBox="1">
            <a:spLocks noGrp="1"/>
          </p:cNvSpPr>
          <p:nvPr>
            <p:ph type="body" idx="1"/>
          </p:nvPr>
        </p:nvSpPr>
        <p:spPr>
          <a:xfrm>
            <a:off x="312801" y="1559325"/>
            <a:ext cx="36399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Hjemmeside udviklet af tænketanken Concito (klimaambassaden) og DTU (Grøn Vision).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Indeholder øvelser og små videoklip.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Fokus er på klimaudfordringerne og det globale Syd med 3 overordnede kapitler om:</a:t>
            </a:r>
            <a:endParaRPr/>
          </a:p>
          <a:p>
            <a:pPr marL="9144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Hvordan de fattigste lande konkret kan blive påvirket af klimaforandringerne.</a:t>
            </a:r>
            <a:endParaRPr/>
          </a:p>
          <a:p>
            <a:pPr marL="9144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Hvordan klima diskuteres internationalt på politisk plan</a:t>
            </a:r>
            <a:endParaRPr/>
          </a:p>
          <a:p>
            <a:pPr marL="9144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AutoNum type="arabicPeriod"/>
            </a:pPr>
            <a:r>
              <a:rPr lang="en"/>
              <a:t>Hvordan udfordringerne potentielt set kan mindskes gennem grønne løsninger. </a:t>
            </a:r>
            <a:endParaRPr b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b="1"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</p:txBody>
      </p:sp>
      <p:sp>
        <p:nvSpPr>
          <p:cNvPr id="2552" name="Google Shape;2552;p7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553" name="Google Shape;2553;p7"/>
          <p:cNvSpPr txBox="1"/>
          <p:nvPr/>
        </p:nvSpPr>
        <p:spPr>
          <a:xfrm>
            <a:off x="-78311" y="4992278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https://sustainable.dk/samfundsfag/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7" descr="Skræmbillede fra Klimaambassadens hjemmeside, der illustrerer noget af det materiale, man kan finde på hjemmesiden."/>
          <p:cNvSpPr/>
          <p:nvPr/>
        </p:nvSpPr>
        <p:spPr>
          <a:xfrm>
            <a:off x="4580175" y="-12250"/>
            <a:ext cx="4617000" cy="5155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5" name="Google Shape;2555;p7" descr="Foto af grønne bøgeblade."/>
          <p:cNvPicPr preferRelativeResize="0"/>
          <p:nvPr/>
        </p:nvPicPr>
        <p:blipFill rotWithShape="1">
          <a:blip r:embed="rId3">
            <a:alphaModFix/>
          </a:blip>
          <a:srcRect b="20722"/>
          <a:stretch/>
        </p:blipFill>
        <p:spPr>
          <a:xfrm>
            <a:off x="4580175" y="-12250"/>
            <a:ext cx="4563824" cy="1759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6" name="Google Shape;2556;p7"/>
          <p:cNvPicPr preferRelativeResize="0"/>
          <p:nvPr/>
        </p:nvPicPr>
        <p:blipFill rotWithShape="1">
          <a:blip r:embed="rId4">
            <a:alphaModFix/>
          </a:blip>
          <a:srcRect l="8316" r="10546"/>
          <a:stretch/>
        </p:blipFill>
        <p:spPr>
          <a:xfrm>
            <a:off x="4580175" y="1635525"/>
            <a:ext cx="4616999" cy="3279369"/>
          </a:xfrm>
          <a:prstGeom prst="rect">
            <a:avLst/>
          </a:prstGeom>
          <a:noFill/>
          <a:ln>
            <a:noFill/>
          </a:ln>
        </p:spPr>
      </p:pic>
      <p:sp>
        <p:nvSpPr>
          <p:cNvPr id="2557" name="Google Shape;2557;p7"/>
          <p:cNvSpPr txBox="1"/>
          <p:nvPr/>
        </p:nvSpPr>
        <p:spPr>
          <a:xfrm>
            <a:off x="4563826" y="4881712"/>
            <a:ext cx="44589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Screenshot fra: https://sustainable.dk/samfundsfag/gs/3-fremtidens-baeredygtige-udvikling/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Google Shape;2562;p8"/>
          <p:cNvSpPr/>
          <p:nvPr/>
        </p:nvSpPr>
        <p:spPr>
          <a:xfrm>
            <a:off x="4580175" y="-12250"/>
            <a:ext cx="4617000" cy="5155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8"/>
          <p:cNvSpPr txBox="1">
            <a:spLocks noGrp="1"/>
          </p:cNvSpPr>
          <p:nvPr>
            <p:ph type="title"/>
          </p:nvPr>
        </p:nvSpPr>
        <p:spPr>
          <a:xfrm>
            <a:off x="312805" y="373271"/>
            <a:ext cx="39084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"/>
              <a:t>Grøn startup	</a:t>
            </a:r>
            <a:endParaRPr/>
          </a:p>
        </p:txBody>
      </p:sp>
      <p:sp>
        <p:nvSpPr>
          <p:cNvPr id="2564" name="Google Shape;2564;p8"/>
          <p:cNvSpPr txBox="1">
            <a:spLocks noGrp="1"/>
          </p:cNvSpPr>
          <p:nvPr>
            <p:ph type="body" idx="1"/>
          </p:nvPr>
        </p:nvSpPr>
        <p:spPr>
          <a:xfrm>
            <a:off x="312810" y="1054128"/>
            <a:ext cx="3908400" cy="29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noAutofit/>
          </a:bodyPr>
          <a:lstStyle/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Hjemmeside udviklet af forlaget Columbus.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Grøn Startup er et digitalt og interaktivt dilemmaspil, hvor elever kan designe deres egen bæredygtige iværksættervirksomhed, og lægger en grøn forretningsplan.</a:t>
            </a:r>
            <a:br>
              <a:rPr lang="en"/>
            </a:br>
            <a:endParaRPr/>
          </a:p>
          <a:p>
            <a:pPr marL="457200" lvl="0" indent="-2921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Char char="-"/>
            </a:pPr>
            <a:r>
              <a:rPr lang="en"/>
              <a:t>Indeholder små videoklip, interaktive øvelser mm.</a:t>
            </a: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/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endParaRPr b="1"/>
          </a:p>
        </p:txBody>
      </p:sp>
      <p:pic>
        <p:nvPicPr>
          <p:cNvPr id="2565" name="Google Shape;2565;p8" descr="Skræmbillede fra Grøn Startup's hjemmeside."/>
          <p:cNvPicPr preferRelativeResize="0"/>
          <p:nvPr/>
        </p:nvPicPr>
        <p:blipFill rotWithShape="1">
          <a:blip r:embed="rId3">
            <a:alphaModFix/>
          </a:blip>
          <a:srcRect l="13051"/>
          <a:stretch/>
        </p:blipFill>
        <p:spPr>
          <a:xfrm>
            <a:off x="4580175" y="2424799"/>
            <a:ext cx="4617001" cy="2553261"/>
          </a:xfrm>
          <a:prstGeom prst="rect">
            <a:avLst/>
          </a:prstGeom>
          <a:noFill/>
          <a:ln>
            <a:noFill/>
          </a:ln>
        </p:spPr>
      </p:pic>
      <p:sp>
        <p:nvSpPr>
          <p:cNvPr id="2566" name="Google Shape;2566;p8"/>
          <p:cNvSpPr txBox="1"/>
          <p:nvPr/>
        </p:nvSpPr>
        <p:spPr>
          <a:xfrm>
            <a:off x="-78311" y="4987112"/>
            <a:ext cx="4572000" cy="244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r>
              <a:rPr lang="en" sz="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Link: https://xn--grnstartup-1cb.dk/formular/groen-startup/ </a:t>
            </a:r>
            <a:endParaRPr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</a:pPr>
            <a:endParaRPr sz="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8"/>
          <p:cNvSpPr txBox="1">
            <a:spLocks noGrp="1"/>
          </p:cNvSpPr>
          <p:nvPr>
            <p:ph type="sldNum" idx="12"/>
          </p:nvPr>
        </p:nvSpPr>
        <p:spPr>
          <a:xfrm>
            <a:off x="3672640" y="479031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568" name="Google Shape;256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0175" y="149850"/>
            <a:ext cx="4645898" cy="215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9" name="Google Shape;2569;p8"/>
          <p:cNvSpPr txBox="1"/>
          <p:nvPr/>
        </p:nvSpPr>
        <p:spPr>
          <a:xfrm>
            <a:off x="4580174" y="4906944"/>
            <a:ext cx="3000000" cy="27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" sz="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Screenshot fra: https://xn--grnstartup-1cb.dk/formular/groen-startup/</a:t>
            </a:r>
            <a:endParaRPr sz="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4" name="Google Shape;2574;p9"/>
          <p:cNvSpPr txBox="1">
            <a:spLocks noGrp="1"/>
          </p:cNvSpPr>
          <p:nvPr>
            <p:ph type="title"/>
          </p:nvPr>
        </p:nvSpPr>
        <p:spPr>
          <a:xfrm>
            <a:off x="300674" y="1480015"/>
            <a:ext cx="1677000" cy="2648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03	</a:t>
            </a:r>
            <a:endParaRPr/>
          </a:p>
        </p:txBody>
      </p:sp>
      <p:sp>
        <p:nvSpPr>
          <p:cNvPr id="2575" name="Google Shape;2575;p9"/>
          <p:cNvSpPr txBox="1">
            <a:spLocks noGrp="1"/>
          </p:cNvSpPr>
          <p:nvPr>
            <p:ph type="title" idx="2"/>
          </p:nvPr>
        </p:nvSpPr>
        <p:spPr>
          <a:xfrm>
            <a:off x="1576625" y="1480025"/>
            <a:ext cx="6715200" cy="26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92475" rIns="92475" bIns="924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"/>
              <a:t>Generelle øvelser</a:t>
            </a:r>
            <a:endParaRPr/>
          </a:p>
        </p:txBody>
      </p:sp>
      <p:sp>
        <p:nvSpPr>
          <p:cNvPr id="2576" name="Google Shape;2576;p9"/>
          <p:cNvSpPr txBox="1">
            <a:spLocks noGrp="1"/>
          </p:cNvSpPr>
          <p:nvPr>
            <p:ph type="sldNum" idx="12"/>
          </p:nvPr>
        </p:nvSpPr>
        <p:spPr>
          <a:xfrm>
            <a:off x="8291773" y="47854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have Green">
  <a:themeElements>
    <a:clrScheme name="Simple Light">
      <a:dk1>
        <a:srgbClr val="0F4753"/>
      </a:dk1>
      <a:lt1>
        <a:srgbClr val="FFFFFF"/>
      </a:lt1>
      <a:dk2>
        <a:srgbClr val="424242"/>
      </a:dk2>
      <a:lt2>
        <a:srgbClr val="D3E8D8"/>
      </a:lt2>
      <a:accent1>
        <a:srgbClr val="12CB81"/>
      </a:accent1>
      <a:accent2>
        <a:srgbClr val="BFB0D7"/>
      </a:accent2>
      <a:accent3>
        <a:srgbClr val="470F1F"/>
      </a:accent3>
      <a:accent4>
        <a:srgbClr val="FB7648"/>
      </a:accent4>
      <a:accent5>
        <a:srgbClr val="FFEFB8"/>
      </a:accent5>
      <a:accent6>
        <a:srgbClr val="EFEFE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1570</Words>
  <Application>Microsoft Office PowerPoint</Application>
  <PresentationFormat>Skærmshow (16:9)</PresentationFormat>
  <Paragraphs>166</Paragraphs>
  <Slides>20</Slides>
  <Notes>20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Lato</vt:lpstr>
      <vt:lpstr>Arial</vt:lpstr>
      <vt:lpstr>Ovo</vt:lpstr>
      <vt:lpstr>Behave Green</vt:lpstr>
      <vt:lpstr>Øvelser og modeller </vt:lpstr>
      <vt:lpstr>Indhold</vt:lpstr>
      <vt:lpstr>01</vt:lpstr>
      <vt:lpstr>Indledning</vt:lpstr>
      <vt:lpstr>02 </vt:lpstr>
      <vt:lpstr>Ecomaundervisning </vt:lpstr>
      <vt:lpstr>Fremtidens bæredygtige udvikling </vt:lpstr>
      <vt:lpstr>Grøn startup </vt:lpstr>
      <vt:lpstr>03 </vt:lpstr>
      <vt:lpstr>Iværksætteri og innovation</vt:lpstr>
      <vt:lpstr>Inspiration</vt:lpstr>
      <vt:lpstr>04 </vt:lpstr>
      <vt:lpstr>Bæredygtig Forretningsmodel Canvas</vt:lpstr>
      <vt:lpstr>Doughnut økonomi</vt:lpstr>
      <vt:lpstr>Produkt/service -systemer</vt:lpstr>
      <vt:lpstr>Cirkulær økonomi, og tre designstrategier</vt:lpstr>
      <vt:lpstr>Butterfly-modellen</vt:lpstr>
      <vt:lpstr>Life Cycle Assessment</vt:lpstr>
      <vt:lpstr>Scopes of emissions </vt:lpstr>
      <vt:lpstr>Afsluttende slide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Karina Vittarp Gøling</dc:creator>
  <cp:lastModifiedBy>Karina Vittarp Gøling</cp:lastModifiedBy>
  <cp:revision>1</cp:revision>
  <dcterms:modified xsi:type="dcterms:W3CDTF">2026-09-01T08:26:18Z</dcterms:modified>
</cp:coreProperties>
</file>