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7559675" cy="10691813"/>
  <p:embeddedFontLst>
    <p:embeddedFont>
      <p:font typeface="Lato" panose="020F0502020204030203" pitchFamily="34" charset="0"/>
      <p:regular r:id="rId32"/>
      <p:bold r:id="rId33"/>
      <p:italic r:id="rId34"/>
      <p:boldItalic r:id="rId35"/>
    </p:embeddedFont>
    <p:embeddedFont>
      <p:font typeface="Ovo" panose="020B0604020202020204" charset="0"/>
      <p:regular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387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gGZSifGCv91zH5+ZPH6gchE4C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3EC6E0-DE6B-4BEE-BC7E-A43D54162DCD}">
  <a:tblStyle styleId="{063EC6E0-DE6B-4BEE-BC7E-A43D54162DCD}"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108" y="126"/>
      </p:cViewPr>
      <p:guideLst>
        <p:guide orient="horz" pos="1620"/>
        <p:guide pos="387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11"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limate.ec.europa.eu/climate-change/causes-climate-change_da"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youtube.com/watch?time_continue=1&amp;v=jWoCXLuTIkI&amp;embeds_referring_euri=https%3A%2F%2Fdocs.google.com%2F&amp;embeds_referring_origin=https%3A%2F%2Fdocs.google.com&amp;source_ve_path=Mjg2NjY&amp;feature=emb_logo" TargetMode="External"/><Relationship Id="rId5" Type="http://schemas.openxmlformats.org/officeDocument/2006/relationships/hyperlink" Target="https://www.klimatilpasning.dk/viden-om/fremtidens-klima/fns-klimapanel-ipcc/" TargetMode="External"/><Relationship Id="rId4" Type="http://schemas.openxmlformats.org/officeDocument/2006/relationships/hyperlink" Target="https://www.klimatilpasning.dk/viden-om/fremtidens-klima/"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zetland.dk/historie/serjrjKZ-meQEX7xq-56ed6"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mm.dk/oekonomi/artikel/fakta-hvis-naturen-kunne-sende-os-en-regning"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egrowth.info/degrowth"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youtube.com/watch?time_continue=78&amp;v=Ia8u5P0KbPQ&amp;embeds_referring_euri=https%3A%2F%2Fwww.weforum.org%2F&amp;source_ve_path=Mjg2NjY&amp;feature=emb_logo" TargetMode="External"/><Relationship Id="rId4" Type="http://schemas.openxmlformats.org/officeDocument/2006/relationships/hyperlink" Target="https://www.weforum.org/agenda/2022/06/what-is-degrowth-economics-climate-chang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kefm.dk/klima/klimaforhandlinger/parisaftalen-2015"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www.youtube.com/watch?v=WiGD0OgK2ug&amp;t=1s" TargetMode="External"/><Relationship Id="rId5" Type="http://schemas.openxmlformats.org/officeDocument/2006/relationships/hyperlink" Target="https://ens.dk/ansvarsomraader/energi-klimapolitik/fakta-om-dansk-energi-klimapolitik/dansk-klimapolitik" TargetMode="External"/><Relationship Id="rId4" Type="http://schemas.openxmlformats.org/officeDocument/2006/relationships/hyperlink" Target="https://unfccc.int/process-and-meetings/the-paris-agreement"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regeringen.dk/media/11683/dk2030-et-groennere-sikrere-og-staerkere-danmark-2030_web.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via.ritzau.dk/pressemeddelelse/nye-anbefalinger-skal-styrke-gront-ivaerksaetteri?publisherId=5540552&amp;releaseId=13678292"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bcorporation.net/en-us/certificatio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danskindustri.dk/brancher/di-digital/nyhedsarkiv/nyheder/2022/10/forsta-drivhusgasprotokollen-og-hvordan-du-begynder-at-arbejde-med-scope-3/"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ghgprotocol.org/sites/default/files/standards/Corporate-Value-Chain-Accounting-Reporing-Standard_041613_2.pdf"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researchgate.net/publication/226896588_Business_Model_Elements_for_Product-Service_System"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1-Ct_53XKYY"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tandfonline.com/doi/full/10.1080/21681015.2016.1172124"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klimaleksikon.dk/opslag/klima"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carbonbrief.org/mapped-how-climate-change-affects-extreme-weather-around-the-world/"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lf.dk/viden-om/klima/hvad-er-co2"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9"/>
        <p:cNvGrpSpPr/>
        <p:nvPr/>
      </p:nvGrpSpPr>
      <p:grpSpPr>
        <a:xfrm>
          <a:off x="0" y="0"/>
          <a:ext cx="0" cy="0"/>
          <a:chOff x="0" y="0"/>
          <a:chExt cx="0" cy="0"/>
        </a:xfrm>
      </p:grpSpPr>
      <p:sp>
        <p:nvSpPr>
          <p:cNvPr id="2470" name="Google Shape;247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1" name="Google Shape;24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2"/>
        <p:cNvGrpSpPr/>
        <p:nvPr/>
      </p:nvGrpSpPr>
      <p:grpSpPr>
        <a:xfrm>
          <a:off x="0" y="0"/>
          <a:ext cx="0" cy="0"/>
          <a:chOff x="0" y="0"/>
          <a:chExt cx="0" cy="0"/>
        </a:xfrm>
      </p:grpSpPr>
      <p:sp>
        <p:nvSpPr>
          <p:cNvPr id="2573" name="Google Shape;257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4" name="Google Shape;257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SzPts val="1100"/>
              <a:buNone/>
            </a:pPr>
            <a:r>
              <a:rPr lang="da-DK" sz="1000">
                <a:solidFill>
                  <a:schemeClr val="dk1"/>
                </a:solidFill>
              </a:rPr>
              <a:t>1: </a:t>
            </a:r>
            <a:r>
              <a:rPr lang="da-DK" sz="1000" u="sng">
                <a:solidFill>
                  <a:schemeClr val="dk1"/>
                </a:solidFill>
                <a:latin typeface="Lato"/>
                <a:ea typeface="Lato"/>
                <a:cs typeface="Lato"/>
                <a:sym typeface="Lato"/>
                <a:hlinkClick r:id="rId3">
                  <a:extLst>
                    <a:ext uri="{A12FA001-AC4F-418D-AE19-62706E023703}">
                      <ahyp:hlinkClr xmlns:ahyp="http://schemas.microsoft.com/office/drawing/2018/hyperlinkcolor" val="tx"/>
                    </a:ext>
                  </a:extLst>
                </a:hlinkClick>
              </a:rPr>
              <a:t>https://climate.ec.europa.eu/climate-change/causes-climate-change_da</a:t>
            </a:r>
            <a:endParaRPr sz="1000">
              <a:solidFill>
                <a:schemeClr val="dk1"/>
              </a:solidFill>
              <a:latin typeface="Lato"/>
              <a:ea typeface="Lato"/>
              <a:cs typeface="Lato"/>
              <a:sym typeface="Lato"/>
            </a:endParaRPr>
          </a:p>
          <a:p>
            <a:pPr marL="0" lvl="0" indent="0" algn="l" rtl="0">
              <a:lnSpc>
                <a:spcPct val="130000"/>
              </a:lnSpc>
              <a:spcBef>
                <a:spcPts val="800"/>
              </a:spcBef>
              <a:spcAft>
                <a:spcPts val="0"/>
              </a:spcAft>
              <a:buSzPts val="1100"/>
              <a:buNone/>
            </a:pPr>
            <a:r>
              <a:rPr lang="da-DK" sz="1000">
                <a:solidFill>
                  <a:schemeClr val="dk1"/>
                </a:solidFill>
                <a:latin typeface="Lato"/>
                <a:ea typeface="Lato"/>
                <a:cs typeface="Lato"/>
                <a:sym typeface="Lato"/>
              </a:rPr>
              <a:t>2: https://klimaleksikon.dk/opslag/klima</a:t>
            </a:r>
            <a:endParaRPr sz="1000">
              <a:solidFill>
                <a:schemeClr val="dk1"/>
              </a:solidFill>
              <a:latin typeface="Lato"/>
              <a:ea typeface="Lato"/>
              <a:cs typeface="Lato"/>
              <a:sym typeface="Lato"/>
            </a:endParaRPr>
          </a:p>
          <a:p>
            <a:pPr marL="0" lvl="0" indent="0" algn="l" rtl="0">
              <a:lnSpc>
                <a:spcPct val="130000"/>
              </a:lnSpc>
              <a:spcBef>
                <a:spcPts val="800"/>
              </a:spcBef>
              <a:spcAft>
                <a:spcPts val="0"/>
              </a:spcAft>
              <a:buSzPts val="1100"/>
              <a:buNone/>
            </a:pPr>
            <a:r>
              <a:rPr lang="da-DK" sz="1000">
                <a:solidFill>
                  <a:schemeClr val="dk1"/>
                </a:solidFill>
                <a:latin typeface="Lato"/>
                <a:ea typeface="Lato"/>
                <a:cs typeface="Lato"/>
                <a:sym typeface="Lato"/>
              </a:rPr>
              <a:t>3: </a:t>
            </a:r>
            <a:r>
              <a:rPr lang="da-DK" sz="1000" u="sng">
                <a:solidFill>
                  <a:schemeClr val="dk1"/>
                </a:solidFill>
                <a:latin typeface="Lato"/>
                <a:ea typeface="Lato"/>
                <a:cs typeface="Lato"/>
                <a:sym typeface="Lato"/>
                <a:hlinkClick r:id="rId4">
                  <a:extLst>
                    <a:ext uri="{A12FA001-AC4F-418D-AE19-62706E023703}">
                      <ahyp:hlinkClr xmlns:ahyp="http://schemas.microsoft.com/office/drawing/2018/hyperlinkcolor" val="tx"/>
                    </a:ext>
                  </a:extLst>
                </a:hlinkClick>
              </a:rPr>
              <a:t>https://www.klimatilpasning.dk/viden-om/fremtidens-klima/</a:t>
            </a:r>
            <a:endParaRPr sz="1000">
              <a:solidFill>
                <a:schemeClr val="dk1"/>
              </a:solidFill>
              <a:latin typeface="Lato"/>
              <a:ea typeface="Lato"/>
              <a:cs typeface="Lato"/>
              <a:sym typeface="Lato"/>
            </a:endParaRPr>
          </a:p>
          <a:p>
            <a:pPr marL="0" lvl="0" indent="0" algn="l" rtl="0">
              <a:lnSpc>
                <a:spcPct val="130000"/>
              </a:lnSpc>
              <a:spcBef>
                <a:spcPts val="800"/>
              </a:spcBef>
              <a:spcAft>
                <a:spcPts val="0"/>
              </a:spcAft>
              <a:buSzPts val="1100"/>
              <a:buNone/>
            </a:pPr>
            <a:r>
              <a:rPr lang="da-DK" sz="1000">
                <a:solidFill>
                  <a:schemeClr val="dk1"/>
                </a:solidFill>
                <a:latin typeface="Lato"/>
                <a:ea typeface="Lato"/>
                <a:cs typeface="Lato"/>
                <a:sym typeface="Lato"/>
              </a:rPr>
              <a:t>4: </a:t>
            </a:r>
            <a:r>
              <a:rPr lang="da-DK" sz="1000" u="sng">
                <a:solidFill>
                  <a:schemeClr val="dk1"/>
                </a:solidFill>
                <a:latin typeface="Lato"/>
                <a:ea typeface="Lato"/>
                <a:cs typeface="Lato"/>
                <a:sym typeface="Lato"/>
                <a:hlinkClick r:id="rId5">
                  <a:extLst>
                    <a:ext uri="{A12FA001-AC4F-418D-AE19-62706E023703}">
                      <ahyp:hlinkClr xmlns:ahyp="http://schemas.microsoft.com/office/drawing/2018/hyperlinkcolor" val="tx"/>
                    </a:ext>
                  </a:extLst>
                </a:hlinkClick>
              </a:rPr>
              <a:t>https://www.klimatilpasning.dk/viden-om/fremtidens-klima/fns-klimapanel-ipcc/</a:t>
            </a:r>
            <a:endParaRPr sz="1000">
              <a:solidFill>
                <a:schemeClr val="dk1"/>
              </a:solidFill>
              <a:latin typeface="Lato"/>
              <a:ea typeface="Lato"/>
              <a:cs typeface="Lato"/>
              <a:sym typeface="Lato"/>
            </a:endParaRPr>
          </a:p>
          <a:p>
            <a:pPr marL="0" lvl="0" indent="0" algn="l" rtl="0">
              <a:lnSpc>
                <a:spcPct val="130000"/>
              </a:lnSpc>
              <a:spcBef>
                <a:spcPts val="800"/>
              </a:spcBef>
              <a:spcAft>
                <a:spcPts val="800"/>
              </a:spcAft>
              <a:buClr>
                <a:schemeClr val="dk1"/>
              </a:buClr>
              <a:buSzPts val="1100"/>
              <a:buFont typeface="Arial"/>
              <a:buNone/>
            </a:pPr>
            <a:r>
              <a:rPr lang="da-DK" sz="1000">
                <a:solidFill>
                  <a:schemeClr val="dk1"/>
                </a:solidFill>
                <a:latin typeface="Lato"/>
                <a:ea typeface="Lato"/>
                <a:cs typeface="Lato"/>
                <a:sym typeface="Lato"/>
              </a:rPr>
              <a:t>Video: </a:t>
            </a:r>
            <a:r>
              <a:rPr lang="da-DK" sz="1000" u="sng">
                <a:solidFill>
                  <a:schemeClr val="dk1"/>
                </a:solidFill>
                <a:latin typeface="Lato"/>
                <a:ea typeface="Lato"/>
                <a:cs typeface="Lato"/>
                <a:sym typeface="Lato"/>
                <a:hlinkClick r:id="rId6">
                  <a:extLst>
                    <a:ext uri="{A12FA001-AC4F-418D-AE19-62706E023703}">
                      <ahyp:hlinkClr xmlns:ahyp="http://schemas.microsoft.com/office/drawing/2018/hyperlinkcolor" val="tx"/>
                    </a:ext>
                  </a:extLst>
                </a:hlinkClick>
              </a:rPr>
              <a:t>https://www.youtube.com/watch?time_continue=1&amp;v=jWoCXLuTIkI&amp;embeds_referring_euri=https%3A%2F%2Fdocs.google.com%2F&amp;embeds_referring_origin=https%3A%2F%2Fdocs.google.com&amp;source_ve_path=Mjg2NjY&amp;feature=emb_logo</a:t>
            </a:r>
            <a:endParaRPr sz="1000">
              <a:solidFill>
                <a:schemeClr val="dk1"/>
              </a:solidFill>
              <a:latin typeface="Lato"/>
              <a:ea typeface="Lato"/>
              <a:cs typeface="Lato"/>
              <a:sym typeface="La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4"/>
        <p:cNvGrpSpPr/>
        <p:nvPr/>
      </p:nvGrpSpPr>
      <p:grpSpPr>
        <a:xfrm>
          <a:off x="0" y="0"/>
          <a:ext cx="0" cy="0"/>
          <a:chOff x="0" y="0"/>
          <a:chExt cx="0" cy="0"/>
        </a:xfrm>
      </p:grpSpPr>
      <p:sp>
        <p:nvSpPr>
          <p:cNvPr id="2585" name="Google Shape;258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6" name="Google Shape;258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https://denstoredanske.lex.dk/milj%C3%B8</a:t>
            </a:r>
            <a:endParaRPr sz="10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da-DK" sz="1000">
                <a:solidFill>
                  <a:schemeClr val="dk1"/>
                </a:solidFill>
              </a:rPr>
              <a:t>2: https://mst.dk/erhverv/rig-natur/naturen-i-danmark/biodiversitet/hvad-er-biodiversitet</a:t>
            </a:r>
            <a:endParaRPr sz="10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5"/>
        <p:cNvGrpSpPr/>
        <p:nvPr/>
      </p:nvGrpSpPr>
      <p:grpSpPr>
        <a:xfrm>
          <a:off x="0" y="0"/>
          <a:ext cx="0" cy="0"/>
          <a:chOff x="0" y="0"/>
          <a:chExt cx="0" cy="0"/>
        </a:xfrm>
      </p:grpSpPr>
      <p:sp>
        <p:nvSpPr>
          <p:cNvPr id="2596" name="Google Shape;259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7" name="Google Shape;259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3"/>
        <p:cNvGrpSpPr/>
        <p:nvPr/>
      </p:nvGrpSpPr>
      <p:grpSpPr>
        <a:xfrm>
          <a:off x="0" y="0"/>
          <a:ext cx="0" cy="0"/>
          <a:chOff x="0" y="0"/>
          <a:chExt cx="0" cy="0"/>
        </a:xfrm>
      </p:grpSpPr>
      <p:sp>
        <p:nvSpPr>
          <p:cNvPr id="2604" name="Google Shape;260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05" name="Google Shape;260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latin typeface="Lato"/>
                <a:ea typeface="Lato"/>
                <a:cs typeface="Lato"/>
                <a:sym typeface="Lato"/>
              </a:rPr>
              <a:t>1: https://baeredygtighed.dtu.dk/hvad-er-baeredygtighed</a:t>
            </a:r>
            <a:endParaRPr sz="1000">
              <a:solidFill>
                <a:schemeClr val="dk1"/>
              </a:solidFill>
              <a:latin typeface="Lato"/>
              <a:ea typeface="Lato"/>
              <a:cs typeface="Lato"/>
              <a:sym typeface="Lato"/>
            </a:endParaRPr>
          </a:p>
          <a:p>
            <a:pPr marL="0" lvl="0" indent="0" algn="l" rtl="0">
              <a:lnSpc>
                <a:spcPct val="100000"/>
              </a:lnSpc>
              <a:spcBef>
                <a:spcPts val="0"/>
              </a:spcBef>
              <a:spcAft>
                <a:spcPts val="0"/>
              </a:spcAft>
              <a:buSzPts val="1100"/>
              <a:buNone/>
            </a:pPr>
            <a:r>
              <a:rPr lang="da-DK" sz="1000">
                <a:solidFill>
                  <a:schemeClr val="dk1"/>
                </a:solidFill>
                <a:latin typeface="Lato"/>
                <a:ea typeface="Lato"/>
                <a:cs typeface="Lato"/>
                <a:sym typeface="Lato"/>
              </a:rPr>
              <a:t>2: https://www.verdensmaalene.dk/sites/default/files/hvad_er_baredygtighed_dac.pdf</a:t>
            </a:r>
            <a:endParaRPr sz="10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3"/>
        <p:cNvGrpSpPr/>
        <p:nvPr/>
      </p:nvGrpSpPr>
      <p:grpSpPr>
        <a:xfrm>
          <a:off x="0" y="0"/>
          <a:ext cx="0" cy="0"/>
          <a:chOff x="0" y="0"/>
          <a:chExt cx="0" cy="0"/>
        </a:xfrm>
      </p:grpSpPr>
      <p:sp>
        <p:nvSpPr>
          <p:cNvPr id="2614" name="Google Shape;261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5" name="Google Shape;2615;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https://www.verdensmaalene.dk/fakta/verdensmaalene</a:t>
            </a:r>
            <a:endParaRPr sz="10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7"/>
        <p:cNvGrpSpPr/>
        <p:nvPr/>
      </p:nvGrpSpPr>
      <p:grpSpPr>
        <a:xfrm>
          <a:off x="0" y="0"/>
          <a:ext cx="0" cy="0"/>
          <a:chOff x="0" y="0"/>
          <a:chExt cx="0" cy="0"/>
        </a:xfrm>
      </p:grpSpPr>
      <p:sp>
        <p:nvSpPr>
          <p:cNvPr id="2628" name="Google Shape;262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9" name="Google Shape;2629;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https://www.europarl.europa.eu/RegData/etudes/BRIE/2016/573899/EPRS_BRI%282016%29573899_EN.pdf</a:t>
            </a:r>
            <a:endParaRPr sz="10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7"/>
        <p:cNvGrpSpPr/>
        <p:nvPr/>
      </p:nvGrpSpPr>
      <p:grpSpPr>
        <a:xfrm>
          <a:off x="0" y="0"/>
          <a:ext cx="0" cy="0"/>
          <a:chOff x="0" y="0"/>
          <a:chExt cx="0" cy="0"/>
        </a:xfrm>
      </p:grpSpPr>
      <p:sp>
        <p:nvSpPr>
          <p:cNvPr id="2638" name="Google Shape;263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9" name="Google Shape;263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https://samf.ku.dk/presse/kronikker-og-debat/oekonomi-og-miljoe---er-groen-vaekst-mulig/</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2: </a:t>
            </a:r>
            <a:r>
              <a:rPr lang="da-DK" sz="1000" u="sng">
                <a:solidFill>
                  <a:schemeClr val="hlink"/>
                </a:solidFill>
                <a:hlinkClick r:id="rId3"/>
              </a:rPr>
              <a:t>https://www.zetland.dk/historie/serjrjKZ-meQEX7xq-56ed6</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3: Model af Peter Birch Sørensen </a:t>
            </a:r>
            <a:r>
              <a:rPr lang="da-DK" sz="1000" u="sng">
                <a:solidFill>
                  <a:schemeClr val="hlink"/>
                </a:solidFill>
                <a:hlinkClick r:id="rId4"/>
              </a:rPr>
              <a:t>https://www.mm.dk/oekonomi/artikel/fakta-hvis-naturen-kunne-sende-os-en-regning</a:t>
            </a:r>
            <a:endParaRPr sz="10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7"/>
        <p:cNvGrpSpPr/>
        <p:nvPr/>
      </p:nvGrpSpPr>
      <p:grpSpPr>
        <a:xfrm>
          <a:off x="0" y="0"/>
          <a:ext cx="0" cy="0"/>
          <a:chOff x="0" y="0"/>
          <a:chExt cx="0" cy="0"/>
        </a:xfrm>
      </p:grpSpPr>
      <p:sp>
        <p:nvSpPr>
          <p:cNvPr id="2648" name="Google Shape;264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9" name="Google Shape;264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a:t>
            </a:r>
            <a:r>
              <a:rPr lang="da-DK" sz="1000" u="sng">
                <a:solidFill>
                  <a:schemeClr val="dk1"/>
                </a:solidFill>
                <a:hlinkClick r:id="rId3">
                  <a:extLst>
                    <a:ext uri="{A12FA001-AC4F-418D-AE19-62706E023703}">
                      <ahyp:hlinkClr xmlns:ahyp="http://schemas.microsoft.com/office/drawing/2018/hyperlinkcolor" val="tx"/>
                    </a:ext>
                  </a:extLst>
                </a:hlinkClick>
              </a:rPr>
              <a:t>https://degrowth.info/degrowth</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2: </a:t>
            </a:r>
            <a:r>
              <a:rPr lang="da-DK" sz="1000" u="sng">
                <a:solidFill>
                  <a:schemeClr val="dk1"/>
                </a:solidFill>
                <a:hlinkClick r:id="rId4">
                  <a:extLst>
                    <a:ext uri="{A12FA001-AC4F-418D-AE19-62706E023703}">
                      <ahyp:hlinkClr xmlns:ahyp="http://schemas.microsoft.com/office/drawing/2018/hyperlinkcolor" val="tx"/>
                    </a:ext>
                  </a:extLst>
                </a:hlinkClick>
              </a:rPr>
              <a:t>https://www.weforum.org/agenda/2022/06/what-is-degrowth-economics-climate-change/</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3: </a:t>
            </a:r>
            <a:r>
              <a:rPr lang="da-DK" sz="1000" u="sng">
                <a:solidFill>
                  <a:schemeClr val="dk1"/>
                </a:solidFill>
                <a:hlinkClick r:id="rId5">
                  <a:extLst>
                    <a:ext uri="{A12FA001-AC4F-418D-AE19-62706E023703}">
                      <ahyp:hlinkClr xmlns:ahyp="http://schemas.microsoft.com/office/drawing/2018/hyperlinkcolor" val="tx"/>
                    </a:ext>
                  </a:extLst>
                </a:hlinkClick>
              </a:rPr>
              <a:t>https://www.youtube.com/watch?time_continue=78&amp;v=Ia8u5P0KbPQ&amp;embeds_referring_euri=https%3A%2F%2Fwww.weforum.org%2F&amp;source_ve_path=Mjg2NjY&amp;feature=emb_logo</a:t>
            </a: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0"/>
        <p:cNvGrpSpPr/>
        <p:nvPr/>
      </p:nvGrpSpPr>
      <p:grpSpPr>
        <a:xfrm>
          <a:off x="0" y="0"/>
          <a:ext cx="0" cy="0"/>
          <a:chOff x="0" y="0"/>
          <a:chExt cx="0" cy="0"/>
        </a:xfrm>
      </p:grpSpPr>
      <p:sp>
        <p:nvSpPr>
          <p:cNvPr id="2661" name="Google Shape;266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62" name="Google Shape;266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Clr>
                <a:schemeClr val="dk1"/>
              </a:buClr>
              <a:buSzPts val="400"/>
              <a:buFont typeface="Arial"/>
              <a:buNone/>
            </a:pPr>
            <a:r>
              <a:rPr lang="da-DK" sz="800">
                <a:solidFill>
                  <a:srgbClr val="0F4753"/>
                </a:solidFill>
              </a:rPr>
              <a:t>1: </a:t>
            </a:r>
            <a:r>
              <a:rPr lang="da-DK" sz="800">
                <a:solidFill>
                  <a:srgbClr val="0F4753"/>
                </a:solidFill>
                <a:latin typeface="Lato"/>
                <a:ea typeface="Lato"/>
                <a:cs typeface="Lato"/>
                <a:sym typeface="Lato"/>
              </a:rPr>
              <a:t>https://doughnuteconomics.org/about-doughnut-economics</a:t>
            </a:r>
            <a:endParaRPr sz="800">
              <a:solidFill>
                <a:srgbClr val="0F4753"/>
              </a:solidFill>
            </a:endParaRPr>
          </a:p>
          <a:p>
            <a:pPr marL="0" lvl="0" indent="0" algn="l" rtl="0">
              <a:lnSpc>
                <a:spcPct val="100000"/>
              </a:lnSpc>
              <a:spcBef>
                <a:spcPts val="0"/>
              </a:spcBef>
              <a:spcAft>
                <a:spcPts val="0"/>
              </a:spcAft>
              <a:buSzPts val="1100"/>
              <a:buNone/>
            </a:pPr>
            <a:endParaRPr sz="10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1"/>
        <p:cNvGrpSpPr/>
        <p:nvPr/>
      </p:nvGrpSpPr>
      <p:grpSpPr>
        <a:xfrm>
          <a:off x="0" y="0"/>
          <a:ext cx="0" cy="0"/>
          <a:chOff x="0" y="0"/>
          <a:chExt cx="0" cy="0"/>
        </a:xfrm>
      </p:grpSpPr>
      <p:sp>
        <p:nvSpPr>
          <p:cNvPr id="2672" name="Google Shape;267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3" name="Google Shape;267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a:t>
            </a:r>
            <a:r>
              <a:rPr lang="da-DK" sz="1000" u="sng">
                <a:solidFill>
                  <a:schemeClr val="dk1"/>
                </a:solidFill>
                <a:hlinkClick r:id="rId3">
                  <a:extLst>
                    <a:ext uri="{A12FA001-AC4F-418D-AE19-62706E023703}">
                      <ahyp:hlinkClr xmlns:ahyp="http://schemas.microsoft.com/office/drawing/2018/hyperlinkcolor" val="tx"/>
                    </a:ext>
                  </a:extLst>
                </a:hlinkClick>
              </a:rPr>
              <a:t>https://kefm.dk/klima/klimaforhandlinger/parisaftalen-2015</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2: </a:t>
            </a:r>
            <a:r>
              <a:rPr lang="da-DK" sz="1000" u="sng">
                <a:solidFill>
                  <a:schemeClr val="dk1"/>
                </a:solidFill>
                <a:hlinkClick r:id="rId4">
                  <a:extLst>
                    <a:ext uri="{A12FA001-AC4F-418D-AE19-62706E023703}">
                      <ahyp:hlinkClr xmlns:ahyp="http://schemas.microsoft.com/office/drawing/2018/hyperlinkcolor" val="tx"/>
                    </a:ext>
                  </a:extLst>
                </a:hlinkClick>
              </a:rPr>
              <a:t>https://unfccc.int/process-and-meetings/the-paris-agreement</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3: </a:t>
            </a:r>
            <a:r>
              <a:rPr lang="da-DK" sz="1000" u="sng">
                <a:solidFill>
                  <a:schemeClr val="dk1"/>
                </a:solidFill>
                <a:hlinkClick r:id="rId5">
                  <a:extLst>
                    <a:ext uri="{A12FA001-AC4F-418D-AE19-62706E023703}">
                      <ahyp:hlinkClr xmlns:ahyp="http://schemas.microsoft.com/office/drawing/2018/hyperlinkcolor" val="tx"/>
                    </a:ext>
                  </a:extLst>
                </a:hlinkClick>
              </a:rPr>
              <a:t>https://ens.dk/ansvarsomraader/energi-klimapolitik/fakta-om-dansk-energi-klimapolitik/dansk-klimapolitik</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Video: </a:t>
            </a:r>
            <a:r>
              <a:rPr lang="da-DK" sz="1000" u="sng">
                <a:solidFill>
                  <a:schemeClr val="dk1"/>
                </a:solidFill>
                <a:hlinkClick r:id="rId6">
                  <a:extLst>
                    <a:ext uri="{A12FA001-AC4F-418D-AE19-62706E023703}">
                      <ahyp:hlinkClr xmlns:ahyp="http://schemas.microsoft.com/office/drawing/2018/hyperlinkcolor" val="tx"/>
                    </a:ext>
                  </a:extLst>
                </a:hlinkClick>
              </a:rPr>
              <a:t>https://www.youtube.com/watch?v=WiGD0OgK2ug&amp;t=1s</a:t>
            </a: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0"/>
        <p:cNvGrpSpPr/>
        <p:nvPr/>
      </p:nvGrpSpPr>
      <p:grpSpPr>
        <a:xfrm>
          <a:off x="0" y="0"/>
          <a:ext cx="0" cy="0"/>
          <a:chOff x="0" y="0"/>
          <a:chExt cx="0" cy="0"/>
        </a:xfrm>
      </p:grpSpPr>
      <p:sp>
        <p:nvSpPr>
          <p:cNvPr id="2481" name="Google Shape;24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2" name="Google Shape;248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2"/>
        <p:cNvGrpSpPr/>
        <p:nvPr/>
      </p:nvGrpSpPr>
      <p:grpSpPr>
        <a:xfrm>
          <a:off x="0" y="0"/>
          <a:ext cx="0" cy="0"/>
          <a:chOff x="0" y="0"/>
          <a:chExt cx="0" cy="0"/>
        </a:xfrm>
      </p:grpSpPr>
      <p:sp>
        <p:nvSpPr>
          <p:cNvPr id="2683" name="Google Shape;268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4" name="Google Shape;268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9"/>
        <p:cNvGrpSpPr/>
        <p:nvPr/>
      </p:nvGrpSpPr>
      <p:grpSpPr>
        <a:xfrm>
          <a:off x="0" y="0"/>
          <a:ext cx="0" cy="0"/>
          <a:chOff x="0" y="0"/>
          <a:chExt cx="0" cy="0"/>
        </a:xfrm>
      </p:grpSpPr>
      <p:sp>
        <p:nvSpPr>
          <p:cNvPr id="2690" name="Google Shape;269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1" name="Google Shape;2691;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a:t>
            </a:r>
            <a:r>
              <a:rPr lang="da-DK" sz="1000" u="sng">
                <a:solidFill>
                  <a:schemeClr val="dk1"/>
                </a:solidFill>
                <a:hlinkClick r:id="rId3">
                  <a:extLst>
                    <a:ext uri="{A12FA001-AC4F-418D-AE19-62706E023703}">
                      <ahyp:hlinkClr xmlns:ahyp="http://schemas.microsoft.com/office/drawing/2018/hyperlinkcolor" val="tx"/>
                    </a:ext>
                  </a:extLst>
                </a:hlinkClick>
              </a:rPr>
              <a:t>https://www.regeringen.dk/media/11683/dk2030-et-groennere-sikrere-og-staerkere-danmark-2030_web.pdf</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2: </a:t>
            </a:r>
            <a:r>
              <a:rPr lang="da-DK" sz="1000" u="sng">
                <a:solidFill>
                  <a:schemeClr val="dk1"/>
                </a:solidFill>
                <a:hlinkClick r:id="rId4">
                  <a:extLst>
                    <a:ext uri="{A12FA001-AC4F-418D-AE19-62706E023703}">
                      <ahyp:hlinkClr xmlns:ahyp="http://schemas.microsoft.com/office/drawing/2018/hyperlinkcolor" val="tx"/>
                    </a:ext>
                  </a:extLst>
                </a:hlinkClick>
              </a:rPr>
              <a:t>https://via.ritzau.dk/pressemeddelelse/nye-anbefalinger-skal-styrke-gront-ivaerksaetteri?publisherId=5540552&amp;releaseId=13678292</a:t>
            </a: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9"/>
        <p:cNvGrpSpPr/>
        <p:nvPr/>
      </p:nvGrpSpPr>
      <p:grpSpPr>
        <a:xfrm>
          <a:off x="0" y="0"/>
          <a:ext cx="0" cy="0"/>
          <a:chOff x="0" y="0"/>
          <a:chExt cx="0" cy="0"/>
        </a:xfrm>
      </p:grpSpPr>
      <p:sp>
        <p:nvSpPr>
          <p:cNvPr id="2700" name="Google Shape;270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1" name="Google Shape;270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Grønt iværksætteri – Sådan skaber du en virksomhed, der redder verden (lidt):</a:t>
            </a:r>
            <a:r>
              <a:rPr lang="da-DK" sz="1000" i="1">
                <a:solidFill>
                  <a:schemeClr val="dk1"/>
                </a:solidFill>
              </a:rPr>
              <a:t> Thomas Høgenhaven, Christian Løken Sparrevohn</a:t>
            </a:r>
            <a:endParaRPr sz="1000" i="1">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9"/>
        <p:cNvGrpSpPr/>
        <p:nvPr/>
      </p:nvGrpSpPr>
      <p:grpSpPr>
        <a:xfrm>
          <a:off x="0" y="0"/>
          <a:ext cx="0" cy="0"/>
          <a:chOff x="0" y="0"/>
          <a:chExt cx="0" cy="0"/>
        </a:xfrm>
      </p:grpSpPr>
      <p:sp>
        <p:nvSpPr>
          <p:cNvPr id="2710" name="Google Shape;271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11" name="Google Shape;2711;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a:t>
            </a:r>
            <a:r>
              <a:rPr lang="da-DK" sz="1000" u="sng">
                <a:solidFill>
                  <a:schemeClr val="dk1"/>
                </a:solidFill>
                <a:hlinkClick r:id="rId3">
                  <a:extLst>
                    <a:ext uri="{A12FA001-AC4F-418D-AE19-62706E023703}">
                      <ahyp:hlinkClr xmlns:ahyp="http://schemas.microsoft.com/office/drawing/2018/hyperlinkcolor" val="tx"/>
                    </a:ext>
                  </a:extLst>
                </a:hlinkClick>
              </a:rPr>
              <a:t>https://www.bcorporation.net/en-us/certification/</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2: https://sciencebasedtargets.org/how-it-works</a:t>
            </a:r>
            <a:endParaRPr sz="100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2"/>
        <p:cNvGrpSpPr/>
        <p:nvPr/>
      </p:nvGrpSpPr>
      <p:grpSpPr>
        <a:xfrm>
          <a:off x="0" y="0"/>
          <a:ext cx="0" cy="0"/>
          <a:chOff x="0" y="0"/>
          <a:chExt cx="0" cy="0"/>
        </a:xfrm>
      </p:grpSpPr>
      <p:sp>
        <p:nvSpPr>
          <p:cNvPr id="2733" name="Google Shape;27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34" name="Google Shape;273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a:t>
            </a:r>
            <a:r>
              <a:rPr lang="da-DK" sz="1000" u="sng">
                <a:solidFill>
                  <a:schemeClr val="dk1"/>
                </a:solidFill>
                <a:hlinkClick r:id="rId3">
                  <a:extLst>
                    <a:ext uri="{A12FA001-AC4F-418D-AE19-62706E023703}">
                      <ahyp:hlinkClr xmlns:ahyp="http://schemas.microsoft.com/office/drawing/2018/hyperlinkcolor" val="tx"/>
                    </a:ext>
                  </a:extLst>
                </a:hlinkClick>
              </a:rPr>
              <a:t>https://www.danskindustri.dk/brancher/di-digital/nyhedsarkiv/nyheder/2022/10/forsta-drivhusgasprotokollen-og-hvordan-du-begynder-at-arbejde-med-scope-3/</a:t>
            </a: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Billede: </a:t>
            </a:r>
            <a:r>
              <a:rPr lang="da-DK" sz="1000" u="sng">
                <a:solidFill>
                  <a:schemeClr val="dk1"/>
                </a:solidFill>
                <a:hlinkClick r:id="rId4">
                  <a:extLst>
                    <a:ext uri="{A12FA001-AC4F-418D-AE19-62706E023703}">
                      <ahyp:hlinkClr xmlns:ahyp="http://schemas.microsoft.com/office/drawing/2018/hyperlinkcolor" val="tx"/>
                    </a:ext>
                  </a:extLst>
                </a:hlinkClick>
              </a:rPr>
              <a:t>https://ghgprotocol.org/sites/default/files/standards/Corporate-Value-Chain-Accounting-Reporing-Standard_041613_2.pdf</a:t>
            </a: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3"/>
        <p:cNvGrpSpPr/>
        <p:nvPr/>
      </p:nvGrpSpPr>
      <p:grpSpPr>
        <a:xfrm>
          <a:off x="0" y="0"/>
          <a:ext cx="0" cy="0"/>
          <a:chOff x="0" y="0"/>
          <a:chExt cx="0" cy="0"/>
        </a:xfrm>
      </p:grpSpPr>
      <p:sp>
        <p:nvSpPr>
          <p:cNvPr id="2744" name="Google Shape;274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5" name="Google Shape;274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1100"/>
              <a:buNone/>
            </a:pPr>
            <a:r>
              <a:rPr lang="da-DK" sz="1000">
                <a:solidFill>
                  <a:schemeClr val="dk1"/>
                </a:solidFill>
                <a:latin typeface="Lato"/>
                <a:ea typeface="Lato"/>
                <a:cs typeface="Lato"/>
                <a:sym typeface="Lato"/>
              </a:rPr>
              <a:t>1: </a:t>
            </a:r>
            <a:r>
              <a:rPr lang="da-DK" sz="1000" i="1">
                <a:solidFill>
                  <a:schemeClr val="dk1"/>
                </a:solidFill>
                <a:latin typeface="Lato"/>
                <a:ea typeface="Lato"/>
                <a:cs typeface="Lato"/>
                <a:sym typeface="Lato"/>
              </a:rPr>
              <a:t>Business Model Elements for Product-Service System. Pp 332-37 in functional thinking for value creations, </a:t>
            </a:r>
            <a:r>
              <a:rPr lang="da-DK" sz="1000">
                <a:solidFill>
                  <a:schemeClr val="dk1"/>
                </a:solidFill>
                <a:latin typeface="Lato"/>
                <a:ea typeface="Lato"/>
                <a:cs typeface="Lato"/>
                <a:sym typeface="Lato"/>
              </a:rPr>
              <a:t>Barquet et al. </a:t>
            </a:r>
            <a:r>
              <a:rPr lang="da-DK" sz="1000" b="1">
                <a:solidFill>
                  <a:schemeClr val="dk1"/>
                </a:solidFill>
                <a:latin typeface="Lato"/>
                <a:ea typeface="Lato"/>
                <a:cs typeface="Lato"/>
                <a:sym typeface="Lato"/>
              </a:rPr>
              <a:t>	</a:t>
            </a:r>
            <a:r>
              <a:rPr lang="da-DK" sz="1000" b="1" u="sng">
                <a:solidFill>
                  <a:schemeClr val="dk1"/>
                </a:solidFill>
                <a:latin typeface="Lato"/>
                <a:ea typeface="Lato"/>
                <a:cs typeface="Lato"/>
                <a:sym typeface="Lato"/>
                <a:hlinkClick r:id="rId3">
                  <a:extLst>
                    <a:ext uri="{A12FA001-AC4F-418D-AE19-62706E023703}">
                      <ahyp:hlinkClr xmlns:ahyp="http://schemas.microsoft.com/office/drawing/2018/hyperlinkcolor" val="tx"/>
                    </a:ext>
                  </a:extLst>
                </a:hlinkClick>
              </a:rPr>
              <a:t>https://www.researchgate.net/publication/226896588_Business_Model_Elements_for_Product-Service_System</a:t>
            </a:r>
            <a:endParaRPr sz="1000" b="1">
              <a:solidFill>
                <a:schemeClr val="dk1"/>
              </a:solidFill>
              <a:latin typeface="Lato"/>
              <a:ea typeface="Lato"/>
              <a:cs typeface="Lato"/>
              <a:sym typeface="Lato"/>
            </a:endParaRPr>
          </a:p>
          <a:p>
            <a:pPr marL="0" lvl="0" indent="0" algn="l" rtl="0">
              <a:lnSpc>
                <a:spcPct val="150000"/>
              </a:lnSpc>
              <a:spcBef>
                <a:spcPts val="0"/>
              </a:spcBef>
              <a:spcAft>
                <a:spcPts val="0"/>
              </a:spcAft>
              <a:buSzPts val="1100"/>
              <a:buNone/>
            </a:pPr>
            <a:endParaRPr sz="1000" b="1">
              <a:solidFill>
                <a:schemeClr val="dk1"/>
              </a:solidFill>
              <a:latin typeface="Lato"/>
              <a:ea typeface="Lato"/>
              <a:cs typeface="Lato"/>
              <a:sym typeface="Lato"/>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4"/>
        <p:cNvGrpSpPr/>
        <p:nvPr/>
      </p:nvGrpSpPr>
      <p:grpSpPr>
        <a:xfrm>
          <a:off x="0" y="0"/>
          <a:ext cx="0" cy="0"/>
          <a:chOff x="0" y="0"/>
          <a:chExt cx="0" cy="0"/>
        </a:xfrm>
      </p:grpSpPr>
      <p:sp>
        <p:nvSpPr>
          <p:cNvPr id="2755" name="Google Shape;275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6" name="Google Shape;275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https://online.hbs.edu/blog/post/what-is-the-triple-bottom-line</a:t>
            </a: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a:p>
            <a:pPr marL="0" lvl="0" indent="0" algn="l" rtl="0">
              <a:lnSpc>
                <a:spcPct val="100000"/>
              </a:lnSpc>
              <a:spcBef>
                <a:spcPts val="0"/>
              </a:spcBef>
              <a:spcAft>
                <a:spcPts val="0"/>
              </a:spcAft>
              <a:buSzPts val="1100"/>
              <a:buNone/>
            </a:pPr>
            <a:r>
              <a:rPr lang="da-DK" sz="1000">
                <a:solidFill>
                  <a:schemeClr val="dk1"/>
                </a:solidFill>
              </a:rPr>
              <a:t>Video: </a:t>
            </a:r>
            <a:r>
              <a:rPr lang="da-DK" sz="1000" u="sng">
                <a:solidFill>
                  <a:schemeClr val="dk1"/>
                </a:solidFill>
                <a:hlinkClick r:id="rId3">
                  <a:extLst>
                    <a:ext uri="{A12FA001-AC4F-418D-AE19-62706E023703}">
                      <ahyp:hlinkClr xmlns:ahyp="http://schemas.microsoft.com/office/drawing/2018/hyperlinkcolor" val="tx"/>
                    </a:ext>
                  </a:extLst>
                </a:hlinkClick>
              </a:rPr>
              <a:t>https://www.youtube.com/watch?v=1-Ct_53XKYY</a:t>
            </a:r>
            <a:r>
              <a:rPr lang="da-DK" sz="1000">
                <a:solidFill>
                  <a:schemeClr val="dk1"/>
                </a:solidFill>
              </a:rPr>
              <a:t> </a:t>
            </a:r>
            <a:endParaRPr sz="100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6"/>
        <p:cNvGrpSpPr/>
        <p:nvPr/>
      </p:nvGrpSpPr>
      <p:grpSpPr>
        <a:xfrm>
          <a:off x="0" y="0"/>
          <a:ext cx="0" cy="0"/>
          <a:chOff x="0" y="0"/>
          <a:chExt cx="0" cy="0"/>
        </a:xfrm>
      </p:grpSpPr>
      <p:sp>
        <p:nvSpPr>
          <p:cNvPr id="2767" name="Google Shape;276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68" name="Google Shape;27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a:t>
            </a:r>
            <a:r>
              <a:rPr lang="da-DK" sz="1000" u="sng">
                <a:solidFill>
                  <a:schemeClr val="dk1"/>
                </a:solidFill>
                <a:hlinkClick r:id="rId3">
                  <a:extLst>
                    <a:ext uri="{A12FA001-AC4F-418D-AE19-62706E023703}">
                      <ahyp:hlinkClr xmlns:ahyp="http://schemas.microsoft.com/office/drawing/2018/hyperlinkcolor" val="tx"/>
                    </a:ext>
                  </a:extLst>
                </a:hlinkClick>
              </a:rPr>
              <a:t>https://www.tandfonline.com/doi/full/10.1080/21681015.2016.1172124</a:t>
            </a:r>
            <a:r>
              <a:rPr lang="da-DK" sz="1000">
                <a:solidFill>
                  <a:schemeClr val="dk1"/>
                </a:solidFill>
              </a:rPr>
              <a:t> </a:t>
            </a:r>
            <a:endParaRPr sz="1000">
              <a:solidFill>
                <a:schemeClr val="dk1"/>
              </a:solidFill>
            </a:endParaRPr>
          </a:p>
          <a:p>
            <a:pPr marL="0" lvl="0" indent="0" algn="l" rtl="0">
              <a:lnSpc>
                <a:spcPct val="100000"/>
              </a:lnSpc>
              <a:spcBef>
                <a:spcPts val="0"/>
              </a:spcBef>
              <a:spcAft>
                <a:spcPts val="0"/>
              </a:spcAft>
              <a:buSzPts val="1100"/>
              <a:buNone/>
            </a:pPr>
            <a:endParaRPr sz="100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0"/>
        <p:cNvGrpSpPr/>
        <p:nvPr/>
      </p:nvGrpSpPr>
      <p:grpSpPr>
        <a:xfrm>
          <a:off x="0" y="0"/>
          <a:ext cx="0" cy="0"/>
          <a:chOff x="0" y="0"/>
          <a:chExt cx="0" cy="0"/>
        </a:xfrm>
      </p:grpSpPr>
      <p:sp>
        <p:nvSpPr>
          <p:cNvPr id="2781" name="Google Shape;278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2" name="Google Shape;2782;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sz="1000">
                <a:solidFill>
                  <a:schemeClr val="dk1"/>
                </a:solidFill>
              </a:rPr>
              <a:t>1: https://www.forbrugerombudsmanden.dk/media/56731/kvikguide-om-miljoemarkedsfoering.pdf</a:t>
            </a:r>
            <a:endParaRPr sz="100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0"/>
        <p:cNvGrpSpPr/>
        <p:nvPr/>
      </p:nvGrpSpPr>
      <p:grpSpPr>
        <a:xfrm>
          <a:off x="0" y="0"/>
          <a:ext cx="0" cy="0"/>
          <a:chOff x="0" y="0"/>
          <a:chExt cx="0" cy="0"/>
        </a:xfrm>
      </p:grpSpPr>
      <p:sp>
        <p:nvSpPr>
          <p:cNvPr id="2791" name="Google Shape;279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92" name="Google Shape;2792;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4"/>
        <p:cNvGrpSpPr/>
        <p:nvPr/>
      </p:nvGrpSpPr>
      <p:grpSpPr>
        <a:xfrm>
          <a:off x="0" y="0"/>
          <a:ext cx="0" cy="0"/>
          <a:chOff x="0" y="0"/>
          <a:chExt cx="0" cy="0"/>
        </a:xfrm>
      </p:grpSpPr>
      <p:sp>
        <p:nvSpPr>
          <p:cNvPr id="2505" name="Google Shape;25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6" name="Google Shape;250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2"/>
        <p:cNvGrpSpPr/>
        <p:nvPr/>
      </p:nvGrpSpPr>
      <p:grpSpPr>
        <a:xfrm>
          <a:off x="0" y="0"/>
          <a:ext cx="0" cy="0"/>
          <a:chOff x="0" y="0"/>
          <a:chExt cx="0" cy="0"/>
        </a:xfrm>
      </p:grpSpPr>
      <p:sp>
        <p:nvSpPr>
          <p:cNvPr id="2513" name="Google Shape;251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4" name="Google Shape;251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000">
              <a:latin typeface="Lato"/>
              <a:ea typeface="Lato"/>
              <a:cs typeface="Lato"/>
              <a:sym typeface="Lat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5"/>
        <p:cNvGrpSpPr/>
        <p:nvPr/>
      </p:nvGrpSpPr>
      <p:grpSpPr>
        <a:xfrm>
          <a:off x="0" y="0"/>
          <a:ext cx="0" cy="0"/>
          <a:chOff x="0" y="0"/>
          <a:chExt cx="0" cy="0"/>
        </a:xfrm>
      </p:grpSpPr>
      <p:sp>
        <p:nvSpPr>
          <p:cNvPr id="2526" name="Google Shape;252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7" name="Google Shape;252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2"/>
        <p:cNvGrpSpPr/>
        <p:nvPr/>
      </p:nvGrpSpPr>
      <p:grpSpPr>
        <a:xfrm>
          <a:off x="0" y="0"/>
          <a:ext cx="0" cy="0"/>
          <a:chOff x="0" y="0"/>
          <a:chExt cx="0" cy="0"/>
        </a:xfrm>
      </p:grpSpPr>
      <p:sp>
        <p:nvSpPr>
          <p:cNvPr id="2533" name="Google Shape;253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4" name="Google Shape;253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9"/>
        <p:cNvGrpSpPr/>
        <p:nvPr/>
      </p:nvGrpSpPr>
      <p:grpSpPr>
        <a:xfrm>
          <a:off x="0" y="0"/>
          <a:ext cx="0" cy="0"/>
          <a:chOff x="0" y="0"/>
          <a:chExt cx="0" cy="0"/>
        </a:xfrm>
      </p:grpSpPr>
      <p:sp>
        <p:nvSpPr>
          <p:cNvPr id="2540" name="Google Shape;254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1" name="Google Shape;254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7"/>
        <p:cNvGrpSpPr/>
        <p:nvPr/>
      </p:nvGrpSpPr>
      <p:grpSpPr>
        <a:xfrm>
          <a:off x="0" y="0"/>
          <a:ext cx="0" cy="0"/>
          <a:chOff x="0" y="0"/>
          <a:chExt cx="0" cy="0"/>
        </a:xfrm>
      </p:grpSpPr>
      <p:sp>
        <p:nvSpPr>
          <p:cNvPr id="2548" name="Google Shape;254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9" name="Google Shape;254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0"/>
              </a:spcBef>
              <a:spcAft>
                <a:spcPts val="0"/>
              </a:spcAft>
              <a:buSzPts val="1100"/>
              <a:buNone/>
            </a:pPr>
            <a:r>
              <a:rPr lang="da-DK" sz="1000">
                <a:solidFill>
                  <a:schemeClr val="dk1"/>
                </a:solidFill>
              </a:rPr>
              <a:t>1: </a:t>
            </a:r>
            <a:r>
              <a:rPr lang="da-DK" sz="1000" u="sng">
                <a:solidFill>
                  <a:schemeClr val="dk1"/>
                </a:solidFill>
                <a:latin typeface="Lato"/>
                <a:ea typeface="Lato"/>
                <a:cs typeface="Lato"/>
                <a:sym typeface="Lato"/>
                <a:hlinkClick r:id="rId3">
                  <a:extLst>
                    <a:ext uri="{A12FA001-AC4F-418D-AE19-62706E023703}">
                      <ahyp:hlinkClr xmlns:ahyp="http://schemas.microsoft.com/office/drawing/2018/hyperlinkcolor" val="tx"/>
                    </a:ext>
                  </a:extLst>
                </a:hlinkClick>
              </a:rPr>
              <a:t>https://klimaleksikon.dk/opslag/klima</a:t>
            </a:r>
            <a:endParaRPr sz="1000">
              <a:solidFill>
                <a:schemeClr val="dk1"/>
              </a:solidFill>
              <a:latin typeface="Lato"/>
              <a:ea typeface="Lato"/>
              <a:cs typeface="Lato"/>
              <a:sym typeface="Lato"/>
            </a:endParaRPr>
          </a:p>
          <a:p>
            <a:pPr marL="0" lvl="0" indent="0" algn="l" rtl="0">
              <a:lnSpc>
                <a:spcPct val="130000"/>
              </a:lnSpc>
              <a:spcBef>
                <a:spcPts val="800"/>
              </a:spcBef>
              <a:spcAft>
                <a:spcPts val="800"/>
              </a:spcAft>
              <a:buSzPts val="1100"/>
              <a:buNone/>
            </a:pPr>
            <a:r>
              <a:rPr lang="da-DK" sz="1000">
                <a:solidFill>
                  <a:schemeClr val="dk1"/>
                </a:solidFill>
                <a:latin typeface="Lato"/>
                <a:ea typeface="Lato"/>
                <a:cs typeface="Lato"/>
                <a:sym typeface="Lato"/>
              </a:rPr>
              <a:t>2: Interaktiv model der viser menneskeskabte og naturlige katastrofer </a:t>
            </a:r>
            <a:r>
              <a:rPr lang="da-DK" sz="1000" u="sng">
                <a:solidFill>
                  <a:schemeClr val="hlink"/>
                </a:solidFill>
                <a:hlinkClick r:id="rId4"/>
              </a:rPr>
              <a:t>https://www.carbonbrief.org/mapped-how-climate-change-affects-extreme-weather-around-the-world/</a:t>
            </a:r>
            <a:endParaRPr sz="10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1"/>
        <p:cNvGrpSpPr/>
        <p:nvPr/>
      </p:nvGrpSpPr>
      <p:grpSpPr>
        <a:xfrm>
          <a:off x="0" y="0"/>
          <a:ext cx="0" cy="0"/>
          <a:chOff x="0" y="0"/>
          <a:chExt cx="0" cy="0"/>
        </a:xfrm>
      </p:grpSpPr>
      <p:sp>
        <p:nvSpPr>
          <p:cNvPr id="2562" name="Google Shape;25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63" name="Google Shape;256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da-DK" sz="1000">
                <a:solidFill>
                  <a:schemeClr val="dk1"/>
                </a:solidFill>
              </a:rPr>
              <a:t>1: </a:t>
            </a:r>
            <a:r>
              <a:rPr lang="da-DK" sz="1000" u="sng">
                <a:solidFill>
                  <a:schemeClr val="dk1"/>
                </a:solidFill>
                <a:highlight>
                  <a:schemeClr val="lt2"/>
                </a:highlight>
                <a:hlinkClick r:id="rId3">
                  <a:extLst>
                    <a:ext uri="{A12FA001-AC4F-418D-AE19-62706E023703}">
                      <ahyp:hlinkClr xmlns:ahyp="http://schemas.microsoft.com/office/drawing/2018/hyperlinkcolor" val="tx"/>
                    </a:ext>
                  </a:extLst>
                </a:hlinkClick>
              </a:rPr>
              <a:t>https://lf.dk/viden-om/klima/hvad-er-co2</a:t>
            </a:r>
            <a:endParaRPr sz="1000">
              <a:solidFill>
                <a:schemeClr val="dk1"/>
              </a:solidFill>
              <a:highlight>
                <a:schemeClr val="lt2"/>
              </a:highlight>
            </a:endParaRPr>
          </a:p>
          <a:p>
            <a:pPr marL="0" lvl="0" indent="0" algn="l" rtl="0">
              <a:lnSpc>
                <a:spcPct val="115000"/>
              </a:lnSpc>
              <a:spcBef>
                <a:spcPts val="1400"/>
              </a:spcBef>
              <a:spcAft>
                <a:spcPts val="0"/>
              </a:spcAft>
              <a:buSzPts val="1100"/>
              <a:buNone/>
            </a:pPr>
            <a:endParaRPr sz="1000">
              <a:solidFill>
                <a:schemeClr val="dk1"/>
              </a:solidFill>
              <a:highlight>
                <a:schemeClr val="lt2"/>
              </a:highlight>
            </a:endParaRPr>
          </a:p>
          <a:p>
            <a:pPr marL="0" lvl="0" indent="0" algn="l" rtl="0">
              <a:lnSpc>
                <a:spcPct val="115000"/>
              </a:lnSpc>
              <a:spcBef>
                <a:spcPts val="1400"/>
              </a:spcBef>
              <a:spcAft>
                <a:spcPts val="0"/>
              </a:spcAft>
              <a:buSzPts val="1100"/>
              <a:buNone/>
            </a:pPr>
            <a:endParaRPr sz="1000">
              <a:solidFill>
                <a:schemeClr val="dk1"/>
              </a:solidFill>
              <a:highlight>
                <a:schemeClr val="lt2"/>
              </a:highlight>
            </a:endParaRPr>
          </a:p>
          <a:p>
            <a:pPr marL="0" lvl="0" indent="0" algn="l" rtl="0">
              <a:lnSpc>
                <a:spcPct val="115000"/>
              </a:lnSpc>
              <a:spcBef>
                <a:spcPts val="1400"/>
              </a:spcBef>
              <a:spcAft>
                <a:spcPts val="1400"/>
              </a:spcAft>
              <a:buClr>
                <a:schemeClr val="dk1"/>
              </a:buClr>
              <a:buSzPts val="1100"/>
              <a:buFont typeface="Arial"/>
              <a:buNone/>
            </a:pPr>
            <a:endParaRPr sz="1000">
              <a:solidFill>
                <a:schemeClr val="dk1"/>
              </a:solidFill>
              <a:highlight>
                <a:schemeClr val="lt2"/>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Grøn, lilla eller lys grøn - forside - højre">
  <p:cSld name="TITLE_1">
    <p:spTree>
      <p:nvGrpSpPr>
        <p:cNvPr id="1" name="Shape 8"/>
        <p:cNvGrpSpPr/>
        <p:nvPr/>
      </p:nvGrpSpPr>
      <p:grpSpPr>
        <a:xfrm>
          <a:off x="0" y="0"/>
          <a:ext cx="0" cy="0"/>
          <a:chOff x="0" y="0"/>
          <a:chExt cx="0" cy="0"/>
        </a:xfrm>
      </p:grpSpPr>
      <p:sp>
        <p:nvSpPr>
          <p:cNvPr id="9" name="Google Shape;9;p31"/>
          <p:cNvSpPr>
            <a:spLocks noGrp="1"/>
          </p:cNvSpPr>
          <p:nvPr>
            <p:ph type="pic" idx="2"/>
          </p:nvPr>
        </p:nvSpPr>
        <p:spPr>
          <a:xfrm>
            <a:off x="0" y="0"/>
            <a:ext cx="9144000" cy="5143500"/>
          </a:xfrm>
          <a:prstGeom prst="rect">
            <a:avLst/>
          </a:prstGeom>
          <a:noFill/>
          <a:ln>
            <a:noFill/>
          </a:ln>
        </p:spPr>
      </p:sp>
      <p:sp>
        <p:nvSpPr>
          <p:cNvPr id="10" name="Google Shape;10;p31"/>
          <p:cNvSpPr txBox="1">
            <a:spLocks noGrp="1"/>
          </p:cNvSpPr>
          <p:nvPr>
            <p:ph type="ctrTitle"/>
          </p:nvPr>
        </p:nvSpPr>
        <p:spPr>
          <a:xfrm>
            <a:off x="370930" y="432231"/>
            <a:ext cx="3757500" cy="2106900"/>
          </a:xfrm>
          <a:prstGeom prst="rect">
            <a:avLst/>
          </a:prstGeom>
          <a:noFill/>
          <a:ln>
            <a:noFill/>
          </a:ln>
        </p:spPr>
        <p:txBody>
          <a:bodyPr spcFirstLastPara="1" wrap="square" lIns="92475" tIns="92475" rIns="92475" bIns="92475" anchor="t" anchorCtr="0">
            <a:normAutofit/>
          </a:bodyPr>
          <a:lstStyle>
            <a:lvl1pPr lvl="0" algn="l">
              <a:lnSpc>
                <a:spcPct val="80000"/>
              </a:lnSpc>
              <a:spcBef>
                <a:spcPts val="0"/>
              </a:spcBef>
              <a:spcAft>
                <a:spcPts val="0"/>
              </a:spcAft>
              <a:buSzPts val="4000"/>
              <a:buFont typeface="Ovo"/>
              <a:buNone/>
              <a:defRPr sz="4000">
                <a:latin typeface="Ovo"/>
                <a:ea typeface="Ovo"/>
                <a:cs typeface="Ovo"/>
                <a:sym typeface="Ovo"/>
              </a:defRPr>
            </a:lvl1pPr>
            <a:lvl2pPr lvl="1" algn="l">
              <a:lnSpc>
                <a:spcPct val="100000"/>
              </a:lnSpc>
              <a:spcBef>
                <a:spcPts val="0"/>
              </a:spcBef>
              <a:spcAft>
                <a:spcPts val="0"/>
              </a:spcAft>
              <a:buSzPts val="5300"/>
              <a:buNone/>
              <a:defRPr sz="5300"/>
            </a:lvl2pPr>
            <a:lvl3pPr lvl="2" algn="l">
              <a:lnSpc>
                <a:spcPct val="100000"/>
              </a:lnSpc>
              <a:spcBef>
                <a:spcPts val="0"/>
              </a:spcBef>
              <a:spcAft>
                <a:spcPts val="0"/>
              </a:spcAft>
              <a:buSzPts val="5300"/>
              <a:buNone/>
              <a:defRPr sz="5300"/>
            </a:lvl3pPr>
            <a:lvl4pPr lvl="3" algn="l">
              <a:lnSpc>
                <a:spcPct val="100000"/>
              </a:lnSpc>
              <a:spcBef>
                <a:spcPts val="0"/>
              </a:spcBef>
              <a:spcAft>
                <a:spcPts val="0"/>
              </a:spcAft>
              <a:buSzPts val="5300"/>
              <a:buNone/>
              <a:defRPr sz="5300"/>
            </a:lvl4pPr>
            <a:lvl5pPr lvl="4" algn="l">
              <a:lnSpc>
                <a:spcPct val="100000"/>
              </a:lnSpc>
              <a:spcBef>
                <a:spcPts val="0"/>
              </a:spcBef>
              <a:spcAft>
                <a:spcPts val="0"/>
              </a:spcAft>
              <a:buSzPts val="5300"/>
              <a:buNone/>
              <a:defRPr sz="5300"/>
            </a:lvl5pPr>
            <a:lvl6pPr lvl="5" algn="l">
              <a:lnSpc>
                <a:spcPct val="100000"/>
              </a:lnSpc>
              <a:spcBef>
                <a:spcPts val="0"/>
              </a:spcBef>
              <a:spcAft>
                <a:spcPts val="0"/>
              </a:spcAft>
              <a:buSzPts val="5300"/>
              <a:buNone/>
              <a:defRPr sz="5300"/>
            </a:lvl6pPr>
            <a:lvl7pPr lvl="6" algn="l">
              <a:lnSpc>
                <a:spcPct val="100000"/>
              </a:lnSpc>
              <a:spcBef>
                <a:spcPts val="0"/>
              </a:spcBef>
              <a:spcAft>
                <a:spcPts val="0"/>
              </a:spcAft>
              <a:buSzPts val="5300"/>
              <a:buNone/>
              <a:defRPr sz="5300"/>
            </a:lvl7pPr>
            <a:lvl8pPr lvl="7" algn="l">
              <a:lnSpc>
                <a:spcPct val="100000"/>
              </a:lnSpc>
              <a:spcBef>
                <a:spcPts val="0"/>
              </a:spcBef>
              <a:spcAft>
                <a:spcPts val="0"/>
              </a:spcAft>
              <a:buSzPts val="5300"/>
              <a:buNone/>
              <a:defRPr sz="5300"/>
            </a:lvl8pPr>
            <a:lvl9pPr lvl="8" algn="l">
              <a:lnSpc>
                <a:spcPct val="100000"/>
              </a:lnSpc>
              <a:spcBef>
                <a:spcPts val="0"/>
              </a:spcBef>
              <a:spcAft>
                <a:spcPts val="0"/>
              </a:spcAft>
              <a:buSzPts val="5300"/>
              <a:buNone/>
              <a:defRPr sz="5300"/>
            </a:lvl9pPr>
          </a:lstStyle>
          <a:p>
            <a:endParaRPr/>
          </a:p>
        </p:txBody>
      </p:sp>
      <p:sp>
        <p:nvSpPr>
          <p:cNvPr id="11" name="Google Shape;11;p31"/>
          <p:cNvSpPr txBox="1">
            <a:spLocks noGrp="1"/>
          </p:cNvSpPr>
          <p:nvPr>
            <p:ph type="subTitle" idx="1"/>
          </p:nvPr>
        </p:nvSpPr>
        <p:spPr>
          <a:xfrm>
            <a:off x="370930" y="2999371"/>
            <a:ext cx="3757500" cy="7926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Clr>
                <a:schemeClr val="dk1"/>
              </a:buClr>
              <a:buSzPts val="1100"/>
              <a:buFont typeface="Lato"/>
              <a:buNone/>
              <a:defRPr sz="1100">
                <a:solidFill>
                  <a:schemeClr val="dk1"/>
                </a:solidFill>
                <a:latin typeface="Lato"/>
                <a:ea typeface="Lato"/>
                <a:cs typeface="Lato"/>
                <a:sym typeface="Lato"/>
              </a:defRPr>
            </a:lvl1pPr>
            <a:lvl2pPr lvl="1" algn="ctr">
              <a:lnSpc>
                <a:spcPct val="100000"/>
              </a:lnSpc>
              <a:spcBef>
                <a:spcPts val="0"/>
              </a:spcBef>
              <a:spcAft>
                <a:spcPts val="0"/>
              </a:spcAft>
              <a:buClr>
                <a:schemeClr val="dk1"/>
              </a:buClr>
              <a:buSzPts val="2900"/>
              <a:buNone/>
              <a:defRPr sz="2900">
                <a:solidFill>
                  <a:schemeClr val="dk1"/>
                </a:solidFill>
              </a:defRPr>
            </a:lvl2pPr>
            <a:lvl3pPr lvl="2" algn="ctr">
              <a:lnSpc>
                <a:spcPct val="100000"/>
              </a:lnSpc>
              <a:spcBef>
                <a:spcPts val="0"/>
              </a:spcBef>
              <a:spcAft>
                <a:spcPts val="0"/>
              </a:spcAft>
              <a:buClr>
                <a:schemeClr val="dk1"/>
              </a:buClr>
              <a:buSzPts val="2900"/>
              <a:buNone/>
              <a:defRPr sz="2900">
                <a:solidFill>
                  <a:schemeClr val="dk1"/>
                </a:solidFill>
              </a:defRPr>
            </a:lvl3pPr>
            <a:lvl4pPr lvl="3" algn="ctr">
              <a:lnSpc>
                <a:spcPct val="100000"/>
              </a:lnSpc>
              <a:spcBef>
                <a:spcPts val="0"/>
              </a:spcBef>
              <a:spcAft>
                <a:spcPts val="0"/>
              </a:spcAft>
              <a:buClr>
                <a:schemeClr val="dk1"/>
              </a:buClr>
              <a:buSzPts val="2900"/>
              <a:buNone/>
              <a:defRPr sz="2900">
                <a:solidFill>
                  <a:schemeClr val="dk1"/>
                </a:solidFill>
              </a:defRPr>
            </a:lvl4pPr>
            <a:lvl5pPr lvl="4" algn="ctr">
              <a:lnSpc>
                <a:spcPct val="100000"/>
              </a:lnSpc>
              <a:spcBef>
                <a:spcPts val="0"/>
              </a:spcBef>
              <a:spcAft>
                <a:spcPts val="0"/>
              </a:spcAft>
              <a:buClr>
                <a:schemeClr val="dk1"/>
              </a:buClr>
              <a:buSzPts val="2900"/>
              <a:buNone/>
              <a:defRPr sz="2900">
                <a:solidFill>
                  <a:schemeClr val="dk1"/>
                </a:solidFill>
              </a:defRPr>
            </a:lvl5pPr>
            <a:lvl6pPr lvl="5" algn="ctr">
              <a:lnSpc>
                <a:spcPct val="100000"/>
              </a:lnSpc>
              <a:spcBef>
                <a:spcPts val="0"/>
              </a:spcBef>
              <a:spcAft>
                <a:spcPts val="0"/>
              </a:spcAft>
              <a:buClr>
                <a:schemeClr val="dk1"/>
              </a:buClr>
              <a:buSzPts val="2900"/>
              <a:buNone/>
              <a:defRPr sz="2900">
                <a:solidFill>
                  <a:schemeClr val="dk1"/>
                </a:solidFill>
              </a:defRPr>
            </a:lvl6pPr>
            <a:lvl7pPr lvl="6" algn="ctr">
              <a:lnSpc>
                <a:spcPct val="100000"/>
              </a:lnSpc>
              <a:spcBef>
                <a:spcPts val="0"/>
              </a:spcBef>
              <a:spcAft>
                <a:spcPts val="0"/>
              </a:spcAft>
              <a:buClr>
                <a:schemeClr val="dk1"/>
              </a:buClr>
              <a:buSzPts val="2900"/>
              <a:buNone/>
              <a:defRPr sz="2900">
                <a:solidFill>
                  <a:schemeClr val="dk1"/>
                </a:solidFill>
              </a:defRPr>
            </a:lvl7pPr>
            <a:lvl8pPr lvl="7" algn="ctr">
              <a:lnSpc>
                <a:spcPct val="100000"/>
              </a:lnSpc>
              <a:spcBef>
                <a:spcPts val="0"/>
              </a:spcBef>
              <a:spcAft>
                <a:spcPts val="0"/>
              </a:spcAft>
              <a:buClr>
                <a:schemeClr val="dk1"/>
              </a:buClr>
              <a:buSzPts val="2900"/>
              <a:buNone/>
              <a:defRPr sz="2900">
                <a:solidFill>
                  <a:schemeClr val="dk1"/>
                </a:solidFill>
              </a:defRPr>
            </a:lvl8pPr>
            <a:lvl9pPr lvl="8" algn="ctr">
              <a:lnSpc>
                <a:spcPct val="100000"/>
              </a:lnSpc>
              <a:spcBef>
                <a:spcPts val="0"/>
              </a:spcBef>
              <a:spcAft>
                <a:spcPts val="0"/>
              </a:spcAft>
              <a:buClr>
                <a:schemeClr val="dk1"/>
              </a:buClr>
              <a:buSzPts val="2900"/>
              <a:buNone/>
              <a:defRPr sz="2900">
                <a:solidFill>
                  <a:schemeClr val="dk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Grøn - kapitelskift">
  <p:cSld name="SECTION_HEADER_3_1_1_1">
    <p:bg>
      <p:bgPr>
        <a:solidFill>
          <a:schemeClr val="accent1"/>
        </a:solidFill>
        <a:effectLst/>
      </p:bgPr>
    </p:bg>
    <p:spTree>
      <p:nvGrpSpPr>
        <p:cNvPr id="1" name="Shape 77"/>
        <p:cNvGrpSpPr/>
        <p:nvPr/>
      </p:nvGrpSpPr>
      <p:grpSpPr>
        <a:xfrm>
          <a:off x="0" y="0"/>
          <a:ext cx="0" cy="0"/>
          <a:chOff x="0" y="0"/>
          <a:chExt cx="0" cy="0"/>
        </a:xfrm>
      </p:grpSpPr>
      <p:sp>
        <p:nvSpPr>
          <p:cNvPr id="78" name="Google Shape;78;p40"/>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79" name="Google Shape;79;p40"/>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endParaRPr/>
          </a:p>
        </p:txBody>
      </p:sp>
      <p:sp>
        <p:nvSpPr>
          <p:cNvPr id="80" name="Google Shape;80;p40"/>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SzPts val="1200"/>
              <a:buFont typeface="Lato"/>
              <a:buNone/>
              <a:defRPr sz="12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81" name="Google Shape;81;p40"/>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82" name="Google Shape;82;p4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83" name="Google Shape;83;p40"/>
          <p:cNvSpPr txBox="1">
            <a:spLocks noGrp="1"/>
          </p:cNvSpPr>
          <p:nvPr>
            <p:ph type="body" idx="1"/>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4" name="Google Shape;84;p40"/>
          <p:cNvSpPr txBox="1">
            <a:spLocks noGrp="1"/>
          </p:cNvSpPr>
          <p:nvPr>
            <p:ph type="body" idx="4"/>
          </p:nvPr>
        </p:nvSpPr>
        <p:spPr>
          <a:xfrm>
            <a:off x="572198" y="4785450"/>
            <a:ext cx="16770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5" name="Google Shape;85;p40"/>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pic>
        <p:nvPicPr>
          <p:cNvPr id="86" name="Google Shape;86;p40"/>
          <p:cNvPicPr preferRelativeResize="0"/>
          <p:nvPr/>
        </p:nvPicPr>
        <p:blipFill rotWithShape="1">
          <a:blip r:embed="rId2">
            <a:alphaModFix/>
          </a:blip>
          <a:srcRect/>
          <a:stretch/>
        </p:blipFill>
        <p:spPr>
          <a:xfrm>
            <a:off x="192024" y="155448"/>
            <a:ext cx="1066124" cy="369913"/>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ordeaux - 3 rækker med ikoner">
  <p:cSld name="CUSTOM_2_1_1_1_1_1_1_1_1">
    <p:bg>
      <p:bgPr>
        <a:solidFill>
          <a:schemeClr val="accent3"/>
        </a:solidFill>
        <a:effectLst/>
      </p:bgPr>
    </p:bg>
    <p:spTree>
      <p:nvGrpSpPr>
        <p:cNvPr id="1" name="Shape 1263"/>
        <p:cNvGrpSpPr/>
        <p:nvPr/>
      </p:nvGrpSpPr>
      <p:grpSpPr>
        <a:xfrm>
          <a:off x="0" y="0"/>
          <a:ext cx="0" cy="0"/>
          <a:chOff x="0" y="0"/>
          <a:chExt cx="0" cy="0"/>
        </a:xfrm>
      </p:grpSpPr>
      <p:sp>
        <p:nvSpPr>
          <p:cNvPr id="1264" name="Google Shape;1264;p130"/>
          <p:cNvSpPr txBox="1">
            <a:spLocks noGrp="1"/>
          </p:cNvSpPr>
          <p:nvPr>
            <p:ph type="title"/>
          </p:nvPr>
        </p:nvSpPr>
        <p:spPr>
          <a:xfrm>
            <a:off x="311706" y="373271"/>
            <a:ext cx="8529000" cy="6090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1265" name="Google Shape;1265;p130"/>
          <p:cNvSpPr txBox="1">
            <a:spLocks noGrp="1"/>
          </p:cNvSpPr>
          <p:nvPr>
            <p:ph type="body" idx="1"/>
          </p:nvPr>
        </p:nvSpPr>
        <p:spPr>
          <a:xfrm>
            <a:off x="311706" y="933178"/>
            <a:ext cx="8349300" cy="8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266" name="Google Shape;1266;p130"/>
          <p:cNvSpPr txBox="1">
            <a:spLocks noGrp="1"/>
          </p:cNvSpPr>
          <p:nvPr>
            <p:ph type="body" idx="2"/>
          </p:nvPr>
        </p:nvSpPr>
        <p:spPr>
          <a:xfrm>
            <a:off x="221352" y="4778710"/>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267" name="Google Shape;1267;p130"/>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268" name="Google Shape;1268;p130"/>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1269" name="Google Shape;1269;p13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270" name="Google Shape;1270;p130"/>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271" name="Google Shape;1271;p130"/>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272" name="Google Shape;1272;p130"/>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273" name="Google Shape;1273;p130"/>
          <p:cNvSpPr txBox="1">
            <a:spLocks noGrp="1"/>
          </p:cNvSpPr>
          <p:nvPr>
            <p:ph type="body" idx="7"/>
          </p:nvPr>
        </p:nvSpPr>
        <p:spPr>
          <a:xfrm>
            <a:off x="1313175" y="1648425"/>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274" name="Google Shape;1274;p130"/>
          <p:cNvSpPr>
            <a:spLocks noGrp="1"/>
          </p:cNvSpPr>
          <p:nvPr>
            <p:ph type="pic" idx="8"/>
          </p:nvPr>
        </p:nvSpPr>
        <p:spPr>
          <a:xfrm>
            <a:off x="374650" y="1680431"/>
            <a:ext cx="722400" cy="725100"/>
          </a:xfrm>
          <a:prstGeom prst="rect">
            <a:avLst/>
          </a:prstGeom>
          <a:noFill/>
          <a:ln>
            <a:noFill/>
          </a:ln>
        </p:spPr>
      </p:sp>
      <p:sp>
        <p:nvSpPr>
          <p:cNvPr id="1275" name="Google Shape;1275;p130"/>
          <p:cNvSpPr>
            <a:spLocks noGrp="1"/>
          </p:cNvSpPr>
          <p:nvPr>
            <p:ph type="pic" idx="9"/>
          </p:nvPr>
        </p:nvSpPr>
        <p:spPr>
          <a:xfrm>
            <a:off x="374650" y="2626570"/>
            <a:ext cx="722400" cy="725100"/>
          </a:xfrm>
          <a:prstGeom prst="rect">
            <a:avLst/>
          </a:prstGeom>
          <a:noFill/>
          <a:ln>
            <a:noFill/>
          </a:ln>
        </p:spPr>
      </p:sp>
      <p:sp>
        <p:nvSpPr>
          <p:cNvPr id="1276" name="Google Shape;1276;p130"/>
          <p:cNvSpPr>
            <a:spLocks noGrp="1"/>
          </p:cNvSpPr>
          <p:nvPr>
            <p:ph type="pic" idx="13"/>
          </p:nvPr>
        </p:nvSpPr>
        <p:spPr>
          <a:xfrm>
            <a:off x="374650" y="3572708"/>
            <a:ext cx="722400" cy="725100"/>
          </a:xfrm>
          <a:prstGeom prst="rect">
            <a:avLst/>
          </a:prstGeom>
          <a:noFill/>
          <a:ln>
            <a:noFill/>
          </a:ln>
        </p:spPr>
      </p:sp>
      <p:sp>
        <p:nvSpPr>
          <p:cNvPr id="1277" name="Google Shape;1277;p130"/>
          <p:cNvSpPr txBox="1">
            <a:spLocks noGrp="1"/>
          </p:cNvSpPr>
          <p:nvPr>
            <p:ph type="body" idx="14"/>
          </p:nvPr>
        </p:nvSpPr>
        <p:spPr>
          <a:xfrm>
            <a:off x="1313175" y="2610566"/>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278" name="Google Shape;1278;p130"/>
          <p:cNvSpPr txBox="1">
            <a:spLocks noGrp="1"/>
          </p:cNvSpPr>
          <p:nvPr>
            <p:ph type="body" idx="15"/>
          </p:nvPr>
        </p:nvSpPr>
        <p:spPr>
          <a:xfrm>
            <a:off x="1313175" y="3572724"/>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Orange - 3 rækker med ikoner">
  <p:cSld name="CUSTOM_2_1_1_1_1_1_1_1_1_2">
    <p:bg>
      <p:bgPr>
        <a:solidFill>
          <a:schemeClr val="accent4"/>
        </a:solidFill>
        <a:effectLst/>
      </p:bgPr>
    </p:bg>
    <p:spTree>
      <p:nvGrpSpPr>
        <p:cNvPr id="1" name="Shape 1279"/>
        <p:cNvGrpSpPr/>
        <p:nvPr/>
      </p:nvGrpSpPr>
      <p:grpSpPr>
        <a:xfrm>
          <a:off x="0" y="0"/>
          <a:ext cx="0" cy="0"/>
          <a:chOff x="0" y="0"/>
          <a:chExt cx="0" cy="0"/>
        </a:xfrm>
      </p:grpSpPr>
      <p:sp>
        <p:nvSpPr>
          <p:cNvPr id="1280" name="Google Shape;1280;p131"/>
          <p:cNvSpPr txBox="1">
            <a:spLocks noGrp="1"/>
          </p:cNvSpPr>
          <p:nvPr>
            <p:ph type="title"/>
          </p:nvPr>
        </p:nvSpPr>
        <p:spPr>
          <a:xfrm>
            <a:off x="311706" y="373271"/>
            <a:ext cx="8529000" cy="6090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281" name="Google Shape;1281;p131"/>
          <p:cNvSpPr txBox="1">
            <a:spLocks noGrp="1"/>
          </p:cNvSpPr>
          <p:nvPr>
            <p:ph type="body" idx="1"/>
          </p:nvPr>
        </p:nvSpPr>
        <p:spPr>
          <a:xfrm>
            <a:off x="311706" y="933178"/>
            <a:ext cx="8349300" cy="8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82" name="Google Shape;1282;p131"/>
          <p:cNvSpPr txBox="1">
            <a:spLocks noGrp="1"/>
          </p:cNvSpPr>
          <p:nvPr>
            <p:ph type="body" idx="2"/>
          </p:nvPr>
        </p:nvSpPr>
        <p:spPr>
          <a:xfrm>
            <a:off x="221352" y="4778710"/>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83" name="Google Shape;1283;p131"/>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84" name="Google Shape;1284;p131"/>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285" name="Google Shape;1285;p13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286" name="Google Shape;1286;p131"/>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87" name="Google Shape;1287;p131"/>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88" name="Google Shape;1288;p131"/>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89" name="Google Shape;1289;p131"/>
          <p:cNvSpPr txBox="1">
            <a:spLocks noGrp="1"/>
          </p:cNvSpPr>
          <p:nvPr>
            <p:ph type="body" idx="7"/>
          </p:nvPr>
        </p:nvSpPr>
        <p:spPr>
          <a:xfrm>
            <a:off x="1313175" y="1648425"/>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90" name="Google Shape;1290;p131"/>
          <p:cNvSpPr>
            <a:spLocks noGrp="1"/>
          </p:cNvSpPr>
          <p:nvPr>
            <p:ph type="pic" idx="8"/>
          </p:nvPr>
        </p:nvSpPr>
        <p:spPr>
          <a:xfrm>
            <a:off x="374650" y="1680431"/>
            <a:ext cx="722400" cy="725100"/>
          </a:xfrm>
          <a:prstGeom prst="rect">
            <a:avLst/>
          </a:prstGeom>
          <a:noFill/>
          <a:ln>
            <a:noFill/>
          </a:ln>
        </p:spPr>
      </p:sp>
      <p:sp>
        <p:nvSpPr>
          <p:cNvPr id="1291" name="Google Shape;1291;p131"/>
          <p:cNvSpPr>
            <a:spLocks noGrp="1"/>
          </p:cNvSpPr>
          <p:nvPr>
            <p:ph type="pic" idx="9"/>
          </p:nvPr>
        </p:nvSpPr>
        <p:spPr>
          <a:xfrm>
            <a:off x="374650" y="2626570"/>
            <a:ext cx="722400" cy="725100"/>
          </a:xfrm>
          <a:prstGeom prst="rect">
            <a:avLst/>
          </a:prstGeom>
          <a:noFill/>
          <a:ln>
            <a:noFill/>
          </a:ln>
        </p:spPr>
      </p:sp>
      <p:sp>
        <p:nvSpPr>
          <p:cNvPr id="1292" name="Google Shape;1292;p131"/>
          <p:cNvSpPr>
            <a:spLocks noGrp="1"/>
          </p:cNvSpPr>
          <p:nvPr>
            <p:ph type="pic" idx="13"/>
          </p:nvPr>
        </p:nvSpPr>
        <p:spPr>
          <a:xfrm>
            <a:off x="374650" y="3572708"/>
            <a:ext cx="722400" cy="725100"/>
          </a:xfrm>
          <a:prstGeom prst="rect">
            <a:avLst/>
          </a:prstGeom>
          <a:noFill/>
          <a:ln>
            <a:noFill/>
          </a:ln>
        </p:spPr>
      </p:sp>
      <p:sp>
        <p:nvSpPr>
          <p:cNvPr id="1293" name="Google Shape;1293;p131"/>
          <p:cNvSpPr txBox="1">
            <a:spLocks noGrp="1"/>
          </p:cNvSpPr>
          <p:nvPr>
            <p:ph type="body" idx="14"/>
          </p:nvPr>
        </p:nvSpPr>
        <p:spPr>
          <a:xfrm>
            <a:off x="1313175" y="2610566"/>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94" name="Google Shape;1294;p131"/>
          <p:cNvSpPr txBox="1">
            <a:spLocks noGrp="1"/>
          </p:cNvSpPr>
          <p:nvPr>
            <p:ph type="body" idx="15"/>
          </p:nvPr>
        </p:nvSpPr>
        <p:spPr>
          <a:xfrm>
            <a:off x="1313175" y="3572724"/>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Lys gul - 3 rækker med ikoner">
  <p:cSld name="CUSTOM_2_1_1_1_1_1_1_1_1_1">
    <p:bg>
      <p:bgPr>
        <a:solidFill>
          <a:schemeClr val="accent5"/>
        </a:solidFill>
        <a:effectLst/>
      </p:bgPr>
    </p:bg>
    <p:spTree>
      <p:nvGrpSpPr>
        <p:cNvPr id="1" name="Shape 1295"/>
        <p:cNvGrpSpPr/>
        <p:nvPr/>
      </p:nvGrpSpPr>
      <p:grpSpPr>
        <a:xfrm>
          <a:off x="0" y="0"/>
          <a:ext cx="0" cy="0"/>
          <a:chOff x="0" y="0"/>
          <a:chExt cx="0" cy="0"/>
        </a:xfrm>
      </p:grpSpPr>
      <p:sp>
        <p:nvSpPr>
          <p:cNvPr id="1296" name="Google Shape;1296;p132"/>
          <p:cNvSpPr txBox="1">
            <a:spLocks noGrp="1"/>
          </p:cNvSpPr>
          <p:nvPr>
            <p:ph type="title"/>
          </p:nvPr>
        </p:nvSpPr>
        <p:spPr>
          <a:xfrm>
            <a:off x="311706" y="373271"/>
            <a:ext cx="8529000" cy="6090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297" name="Google Shape;1297;p132"/>
          <p:cNvSpPr txBox="1">
            <a:spLocks noGrp="1"/>
          </p:cNvSpPr>
          <p:nvPr>
            <p:ph type="body" idx="1"/>
          </p:nvPr>
        </p:nvSpPr>
        <p:spPr>
          <a:xfrm>
            <a:off x="311706" y="933178"/>
            <a:ext cx="8349300" cy="8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98" name="Google Shape;1298;p132"/>
          <p:cNvSpPr txBox="1">
            <a:spLocks noGrp="1"/>
          </p:cNvSpPr>
          <p:nvPr>
            <p:ph type="body" idx="2"/>
          </p:nvPr>
        </p:nvSpPr>
        <p:spPr>
          <a:xfrm>
            <a:off x="221352" y="4778710"/>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99" name="Google Shape;1299;p132"/>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300" name="Google Shape;1300;p13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301" name="Google Shape;1301;p13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302" name="Google Shape;1302;p132"/>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303" name="Google Shape;1303;p132"/>
          <p:cNvSpPr txBox="1">
            <a:spLocks noGrp="1"/>
          </p:cNvSpPr>
          <p:nvPr>
            <p:ph type="body" idx="5"/>
          </p:nvPr>
        </p:nvSpPr>
        <p:spPr>
          <a:xfrm>
            <a:off x="572200"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304" name="Google Shape;1304;p132"/>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305" name="Google Shape;1305;p132"/>
          <p:cNvSpPr txBox="1">
            <a:spLocks noGrp="1"/>
          </p:cNvSpPr>
          <p:nvPr>
            <p:ph type="body" idx="7"/>
          </p:nvPr>
        </p:nvSpPr>
        <p:spPr>
          <a:xfrm>
            <a:off x="1313175" y="1648425"/>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306" name="Google Shape;1306;p132"/>
          <p:cNvSpPr>
            <a:spLocks noGrp="1"/>
          </p:cNvSpPr>
          <p:nvPr>
            <p:ph type="pic" idx="8"/>
          </p:nvPr>
        </p:nvSpPr>
        <p:spPr>
          <a:xfrm>
            <a:off x="374650" y="1680431"/>
            <a:ext cx="722400" cy="725100"/>
          </a:xfrm>
          <a:prstGeom prst="rect">
            <a:avLst/>
          </a:prstGeom>
          <a:noFill/>
          <a:ln>
            <a:noFill/>
          </a:ln>
        </p:spPr>
      </p:sp>
      <p:sp>
        <p:nvSpPr>
          <p:cNvPr id="1307" name="Google Shape;1307;p132"/>
          <p:cNvSpPr>
            <a:spLocks noGrp="1"/>
          </p:cNvSpPr>
          <p:nvPr>
            <p:ph type="pic" idx="9"/>
          </p:nvPr>
        </p:nvSpPr>
        <p:spPr>
          <a:xfrm>
            <a:off x="374650" y="2626570"/>
            <a:ext cx="722400" cy="725100"/>
          </a:xfrm>
          <a:prstGeom prst="rect">
            <a:avLst/>
          </a:prstGeom>
          <a:noFill/>
          <a:ln>
            <a:noFill/>
          </a:ln>
        </p:spPr>
      </p:sp>
      <p:sp>
        <p:nvSpPr>
          <p:cNvPr id="1308" name="Google Shape;1308;p132"/>
          <p:cNvSpPr>
            <a:spLocks noGrp="1"/>
          </p:cNvSpPr>
          <p:nvPr>
            <p:ph type="pic" idx="13"/>
          </p:nvPr>
        </p:nvSpPr>
        <p:spPr>
          <a:xfrm>
            <a:off x="374650" y="3572708"/>
            <a:ext cx="722400" cy="725100"/>
          </a:xfrm>
          <a:prstGeom prst="rect">
            <a:avLst/>
          </a:prstGeom>
          <a:noFill/>
          <a:ln>
            <a:noFill/>
          </a:ln>
        </p:spPr>
      </p:sp>
      <p:sp>
        <p:nvSpPr>
          <p:cNvPr id="1309" name="Google Shape;1309;p132"/>
          <p:cNvSpPr txBox="1">
            <a:spLocks noGrp="1"/>
          </p:cNvSpPr>
          <p:nvPr>
            <p:ph type="body" idx="14"/>
          </p:nvPr>
        </p:nvSpPr>
        <p:spPr>
          <a:xfrm>
            <a:off x="1313175" y="2610566"/>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310" name="Google Shape;1310;p132"/>
          <p:cNvSpPr txBox="1">
            <a:spLocks noGrp="1"/>
          </p:cNvSpPr>
          <p:nvPr>
            <p:ph type="body" idx="15"/>
          </p:nvPr>
        </p:nvSpPr>
        <p:spPr>
          <a:xfrm>
            <a:off x="1313175" y="3572724"/>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Mørk grøn - brødtekst, foto og stor tekst">
  <p:cSld name="CUSTOM_1_6">
    <p:spTree>
      <p:nvGrpSpPr>
        <p:cNvPr id="1" name="Shape 1311"/>
        <p:cNvGrpSpPr/>
        <p:nvPr/>
      </p:nvGrpSpPr>
      <p:grpSpPr>
        <a:xfrm>
          <a:off x="0" y="0"/>
          <a:ext cx="0" cy="0"/>
          <a:chOff x="0" y="0"/>
          <a:chExt cx="0" cy="0"/>
        </a:xfrm>
      </p:grpSpPr>
      <p:sp>
        <p:nvSpPr>
          <p:cNvPr id="1312" name="Google Shape;1312;p133"/>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313" name="Google Shape;1313;p133"/>
          <p:cNvSpPr/>
          <p:nvPr/>
        </p:nvSpPr>
        <p:spPr>
          <a:xfrm>
            <a:off x="0" y="0"/>
            <a:ext cx="4572000" cy="51435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p133"/>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315" name="Google Shape;1315;p133"/>
          <p:cNvSpPr>
            <a:spLocks noGrp="1"/>
          </p:cNvSpPr>
          <p:nvPr>
            <p:ph type="pic" idx="2"/>
          </p:nvPr>
        </p:nvSpPr>
        <p:spPr>
          <a:xfrm>
            <a:off x="0" y="-22384"/>
            <a:ext cx="4572000" cy="2731200"/>
          </a:xfrm>
          <a:prstGeom prst="rect">
            <a:avLst/>
          </a:prstGeom>
          <a:noFill/>
          <a:ln>
            <a:noFill/>
          </a:ln>
        </p:spPr>
      </p:sp>
      <p:sp>
        <p:nvSpPr>
          <p:cNvPr id="1316" name="Google Shape;1316;p133"/>
          <p:cNvSpPr txBox="1">
            <a:spLocks noGrp="1"/>
          </p:cNvSpPr>
          <p:nvPr>
            <p:ph type="subTitle" idx="3"/>
          </p:nvPr>
        </p:nvSpPr>
        <p:spPr>
          <a:xfrm>
            <a:off x="305762" y="3754364"/>
            <a:ext cx="3908400" cy="8283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3300"/>
              <a:buFont typeface="Ovo"/>
              <a:buNone/>
              <a:defRPr sz="3300">
                <a:solidFill>
                  <a:schemeClr val="accent1"/>
                </a:solidFill>
                <a:latin typeface="Ovo"/>
                <a:ea typeface="Ovo"/>
                <a:cs typeface="Ovo"/>
                <a:sym typeface="Ov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317" name="Google Shape;1317;p133"/>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318" name="Google Shape;1318;p13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319" name="Google Shape;1319;p133"/>
          <p:cNvSpPr txBox="1">
            <a:spLocks noGrp="1"/>
          </p:cNvSpPr>
          <p:nvPr>
            <p:ph type="body" idx="4"/>
          </p:nvPr>
        </p:nvSpPr>
        <p:spPr>
          <a:xfrm>
            <a:off x="4839350" y="4784104"/>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20" name="Google Shape;1320;p133"/>
          <p:cNvSpPr txBox="1">
            <a:spLocks noGrp="1"/>
          </p:cNvSpPr>
          <p:nvPr>
            <p:ph type="body" idx="5"/>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21" name="Google Shape;1321;p133"/>
          <p:cNvSpPr txBox="1">
            <a:spLocks noGrp="1"/>
          </p:cNvSpPr>
          <p:nvPr>
            <p:ph type="body" idx="6"/>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22" name="Google Shape;1322;p133"/>
          <p:cNvSpPr>
            <a:spLocks noGrp="1"/>
          </p:cNvSpPr>
          <p:nvPr>
            <p:ph type="pic" idx="7"/>
          </p:nvPr>
        </p:nvSpPr>
        <p:spPr>
          <a:xfrm>
            <a:off x="347472" y="3182112"/>
            <a:ext cx="548700" cy="548700"/>
          </a:xfrm>
          <a:prstGeom prst="rect">
            <a:avLst/>
          </a:prstGeom>
          <a:noFill/>
          <a:ln>
            <a:noFill/>
          </a:ln>
        </p:spPr>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Grøn - brødtekst, foto og stor tekst">
  <p:cSld name="CUSTOM_1_6_1">
    <p:spTree>
      <p:nvGrpSpPr>
        <p:cNvPr id="1" name="Shape 1323"/>
        <p:cNvGrpSpPr/>
        <p:nvPr/>
      </p:nvGrpSpPr>
      <p:grpSpPr>
        <a:xfrm>
          <a:off x="0" y="0"/>
          <a:ext cx="0" cy="0"/>
          <a:chOff x="0" y="0"/>
          <a:chExt cx="0" cy="0"/>
        </a:xfrm>
      </p:grpSpPr>
      <p:sp>
        <p:nvSpPr>
          <p:cNvPr id="1324" name="Google Shape;1324;p134"/>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325" name="Google Shape;1325;p134"/>
          <p:cNvSpPr/>
          <p:nvPr/>
        </p:nvSpPr>
        <p:spPr>
          <a:xfrm>
            <a:off x="0" y="0"/>
            <a:ext cx="4572000" cy="5143500"/>
          </a:xfrm>
          <a:prstGeom prst="rect">
            <a:avLst/>
          </a:prstGeom>
          <a:solidFill>
            <a:schemeClr val="accen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6" name="Google Shape;1326;p134"/>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327" name="Google Shape;1327;p134"/>
          <p:cNvSpPr>
            <a:spLocks noGrp="1"/>
          </p:cNvSpPr>
          <p:nvPr>
            <p:ph type="pic" idx="2"/>
          </p:nvPr>
        </p:nvSpPr>
        <p:spPr>
          <a:xfrm>
            <a:off x="0" y="-22384"/>
            <a:ext cx="4572000" cy="2731200"/>
          </a:xfrm>
          <a:prstGeom prst="rect">
            <a:avLst/>
          </a:prstGeom>
          <a:noFill/>
          <a:ln>
            <a:noFill/>
          </a:ln>
        </p:spPr>
      </p:sp>
      <p:sp>
        <p:nvSpPr>
          <p:cNvPr id="1328" name="Google Shape;1328;p134"/>
          <p:cNvSpPr txBox="1">
            <a:spLocks noGrp="1"/>
          </p:cNvSpPr>
          <p:nvPr>
            <p:ph type="subTitle" idx="3"/>
          </p:nvPr>
        </p:nvSpPr>
        <p:spPr>
          <a:xfrm>
            <a:off x="305762" y="3754364"/>
            <a:ext cx="3908400" cy="8283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3300"/>
              <a:buFont typeface="Ovo"/>
              <a:buNone/>
              <a:defRPr sz="3300">
                <a:solidFill>
                  <a:schemeClr val="dk1"/>
                </a:solidFill>
                <a:latin typeface="Ovo"/>
                <a:ea typeface="Ovo"/>
                <a:cs typeface="Ovo"/>
                <a:sym typeface="Ov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329" name="Google Shape;1329;p134"/>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330" name="Google Shape;1330;p13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331" name="Google Shape;1331;p134"/>
          <p:cNvSpPr txBox="1">
            <a:spLocks noGrp="1"/>
          </p:cNvSpPr>
          <p:nvPr>
            <p:ph type="body" idx="4"/>
          </p:nvPr>
        </p:nvSpPr>
        <p:spPr>
          <a:xfrm>
            <a:off x="4839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32" name="Google Shape;1332;p134"/>
          <p:cNvSpPr txBox="1">
            <a:spLocks noGrp="1"/>
          </p:cNvSpPr>
          <p:nvPr>
            <p:ph type="body" idx="5"/>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33" name="Google Shape;1333;p134"/>
          <p:cNvSpPr txBox="1">
            <a:spLocks noGrp="1"/>
          </p:cNvSpPr>
          <p:nvPr>
            <p:ph type="body" idx="6"/>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34" name="Google Shape;1334;p134"/>
          <p:cNvSpPr>
            <a:spLocks noGrp="1"/>
          </p:cNvSpPr>
          <p:nvPr>
            <p:ph type="pic" idx="7"/>
          </p:nvPr>
        </p:nvSpPr>
        <p:spPr>
          <a:xfrm>
            <a:off x="347472" y="3182112"/>
            <a:ext cx="548700" cy="548700"/>
          </a:xfrm>
          <a:prstGeom prst="rect">
            <a:avLst/>
          </a:prstGeom>
          <a:noFill/>
          <a:ln>
            <a:noFill/>
          </a:ln>
        </p:spPr>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Lys grøn - brødtekst, foto og stor tekst">
  <p:cSld name="CUSTOM_1_6_1_2">
    <p:spTree>
      <p:nvGrpSpPr>
        <p:cNvPr id="1" name="Shape 1335"/>
        <p:cNvGrpSpPr/>
        <p:nvPr/>
      </p:nvGrpSpPr>
      <p:grpSpPr>
        <a:xfrm>
          <a:off x="0" y="0"/>
          <a:ext cx="0" cy="0"/>
          <a:chOff x="0" y="0"/>
          <a:chExt cx="0" cy="0"/>
        </a:xfrm>
      </p:grpSpPr>
      <p:sp>
        <p:nvSpPr>
          <p:cNvPr id="1336" name="Google Shape;1336;p135"/>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337" name="Google Shape;1337;p135"/>
          <p:cNvSpPr/>
          <p:nvPr/>
        </p:nvSpPr>
        <p:spPr>
          <a:xfrm>
            <a:off x="0" y="0"/>
            <a:ext cx="4572000" cy="5143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8" name="Google Shape;1338;p135"/>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339" name="Google Shape;1339;p135"/>
          <p:cNvSpPr>
            <a:spLocks noGrp="1"/>
          </p:cNvSpPr>
          <p:nvPr>
            <p:ph type="pic" idx="2"/>
          </p:nvPr>
        </p:nvSpPr>
        <p:spPr>
          <a:xfrm>
            <a:off x="0" y="-22384"/>
            <a:ext cx="4572000" cy="2731200"/>
          </a:xfrm>
          <a:prstGeom prst="rect">
            <a:avLst/>
          </a:prstGeom>
          <a:noFill/>
          <a:ln>
            <a:noFill/>
          </a:ln>
        </p:spPr>
      </p:sp>
      <p:sp>
        <p:nvSpPr>
          <p:cNvPr id="1340" name="Google Shape;1340;p135"/>
          <p:cNvSpPr txBox="1">
            <a:spLocks noGrp="1"/>
          </p:cNvSpPr>
          <p:nvPr>
            <p:ph type="subTitle" idx="3"/>
          </p:nvPr>
        </p:nvSpPr>
        <p:spPr>
          <a:xfrm>
            <a:off x="305762" y="3754364"/>
            <a:ext cx="3908400" cy="8283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3300"/>
              <a:buFont typeface="Ovo"/>
              <a:buNone/>
              <a:defRPr sz="3300">
                <a:solidFill>
                  <a:schemeClr val="dk1"/>
                </a:solidFill>
                <a:latin typeface="Ovo"/>
                <a:ea typeface="Ovo"/>
                <a:cs typeface="Ovo"/>
                <a:sym typeface="Ov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341" name="Google Shape;1341;p135"/>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342" name="Google Shape;1342;p13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343" name="Google Shape;1343;p135"/>
          <p:cNvSpPr txBox="1">
            <a:spLocks noGrp="1"/>
          </p:cNvSpPr>
          <p:nvPr>
            <p:ph type="body" idx="4"/>
          </p:nvPr>
        </p:nvSpPr>
        <p:spPr>
          <a:xfrm>
            <a:off x="4839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44" name="Google Shape;1344;p135"/>
          <p:cNvSpPr txBox="1">
            <a:spLocks noGrp="1"/>
          </p:cNvSpPr>
          <p:nvPr>
            <p:ph type="body" idx="5"/>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45" name="Google Shape;1345;p135"/>
          <p:cNvSpPr txBox="1">
            <a:spLocks noGrp="1"/>
          </p:cNvSpPr>
          <p:nvPr>
            <p:ph type="body" idx="6"/>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46" name="Google Shape;1346;p135"/>
          <p:cNvSpPr>
            <a:spLocks noGrp="1"/>
          </p:cNvSpPr>
          <p:nvPr>
            <p:ph type="pic" idx="7"/>
          </p:nvPr>
        </p:nvSpPr>
        <p:spPr>
          <a:xfrm>
            <a:off x="347472" y="3182112"/>
            <a:ext cx="548700" cy="548700"/>
          </a:xfrm>
          <a:prstGeom prst="rect">
            <a:avLst/>
          </a:prstGeom>
          <a:noFill/>
          <a:ln>
            <a:noFill/>
          </a:ln>
        </p:spPr>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Hvid - brødtekst, foto og stor tekst">
  <p:cSld name="CUSTOM_1_6_1_2_1">
    <p:spTree>
      <p:nvGrpSpPr>
        <p:cNvPr id="1" name="Shape 1347"/>
        <p:cNvGrpSpPr/>
        <p:nvPr/>
      </p:nvGrpSpPr>
      <p:grpSpPr>
        <a:xfrm>
          <a:off x="0" y="0"/>
          <a:ext cx="0" cy="0"/>
          <a:chOff x="0" y="0"/>
          <a:chExt cx="0" cy="0"/>
        </a:xfrm>
      </p:grpSpPr>
      <p:sp>
        <p:nvSpPr>
          <p:cNvPr id="1348" name="Google Shape;1348;p136"/>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349" name="Google Shape;1349;p136"/>
          <p:cNvSpPr/>
          <p:nvPr/>
        </p:nvSpPr>
        <p:spPr>
          <a:xfrm>
            <a:off x="0" y="0"/>
            <a:ext cx="4572000" cy="51435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136"/>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351" name="Google Shape;1351;p136"/>
          <p:cNvSpPr>
            <a:spLocks noGrp="1"/>
          </p:cNvSpPr>
          <p:nvPr>
            <p:ph type="pic" idx="2"/>
          </p:nvPr>
        </p:nvSpPr>
        <p:spPr>
          <a:xfrm>
            <a:off x="0" y="-22384"/>
            <a:ext cx="4572000" cy="2731200"/>
          </a:xfrm>
          <a:prstGeom prst="rect">
            <a:avLst/>
          </a:prstGeom>
          <a:noFill/>
          <a:ln>
            <a:noFill/>
          </a:ln>
        </p:spPr>
      </p:sp>
      <p:sp>
        <p:nvSpPr>
          <p:cNvPr id="1352" name="Google Shape;1352;p136"/>
          <p:cNvSpPr txBox="1">
            <a:spLocks noGrp="1"/>
          </p:cNvSpPr>
          <p:nvPr>
            <p:ph type="subTitle" idx="3"/>
          </p:nvPr>
        </p:nvSpPr>
        <p:spPr>
          <a:xfrm>
            <a:off x="305762" y="3754364"/>
            <a:ext cx="3908400" cy="8283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3300"/>
              <a:buFont typeface="Ovo"/>
              <a:buNone/>
              <a:defRPr sz="3300">
                <a:solidFill>
                  <a:schemeClr val="accent1"/>
                </a:solidFill>
                <a:latin typeface="Ovo"/>
                <a:ea typeface="Ovo"/>
                <a:cs typeface="Ovo"/>
                <a:sym typeface="Ov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353" name="Google Shape;1353;p136"/>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354" name="Google Shape;1354;p13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355" name="Google Shape;1355;p136"/>
          <p:cNvSpPr txBox="1">
            <a:spLocks noGrp="1"/>
          </p:cNvSpPr>
          <p:nvPr>
            <p:ph type="body" idx="4"/>
          </p:nvPr>
        </p:nvSpPr>
        <p:spPr>
          <a:xfrm>
            <a:off x="4839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56" name="Google Shape;1356;p136"/>
          <p:cNvSpPr txBox="1">
            <a:spLocks noGrp="1"/>
          </p:cNvSpPr>
          <p:nvPr>
            <p:ph type="body" idx="5"/>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57" name="Google Shape;1357;p136"/>
          <p:cNvSpPr txBox="1">
            <a:spLocks noGrp="1"/>
          </p:cNvSpPr>
          <p:nvPr>
            <p:ph type="body" idx="6"/>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58" name="Google Shape;1358;p136"/>
          <p:cNvSpPr>
            <a:spLocks noGrp="1"/>
          </p:cNvSpPr>
          <p:nvPr>
            <p:ph type="pic" idx="7"/>
          </p:nvPr>
        </p:nvSpPr>
        <p:spPr>
          <a:xfrm>
            <a:off x="347472" y="3182112"/>
            <a:ext cx="548700" cy="548700"/>
          </a:xfrm>
          <a:prstGeom prst="rect">
            <a:avLst/>
          </a:prstGeom>
          <a:noFill/>
          <a:ln>
            <a:noFill/>
          </a:ln>
        </p:spPr>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Lilla - brødtekst, foto og stor tekst">
  <p:cSld name="CUSTOM_1_6_1_1">
    <p:spTree>
      <p:nvGrpSpPr>
        <p:cNvPr id="1" name="Shape 1359"/>
        <p:cNvGrpSpPr/>
        <p:nvPr/>
      </p:nvGrpSpPr>
      <p:grpSpPr>
        <a:xfrm>
          <a:off x="0" y="0"/>
          <a:ext cx="0" cy="0"/>
          <a:chOff x="0" y="0"/>
          <a:chExt cx="0" cy="0"/>
        </a:xfrm>
      </p:grpSpPr>
      <p:sp>
        <p:nvSpPr>
          <p:cNvPr id="1360" name="Google Shape;1360;p137"/>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361" name="Google Shape;1361;p137"/>
          <p:cNvSpPr/>
          <p:nvPr/>
        </p:nvSpPr>
        <p:spPr>
          <a:xfrm>
            <a:off x="0" y="0"/>
            <a:ext cx="4572000" cy="5143500"/>
          </a:xfrm>
          <a:prstGeom prst="rect">
            <a:avLst/>
          </a:prstGeom>
          <a:solidFill>
            <a:schemeClr val="accen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2" name="Google Shape;1362;p137"/>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363" name="Google Shape;1363;p137"/>
          <p:cNvSpPr>
            <a:spLocks noGrp="1"/>
          </p:cNvSpPr>
          <p:nvPr>
            <p:ph type="pic" idx="2"/>
          </p:nvPr>
        </p:nvSpPr>
        <p:spPr>
          <a:xfrm>
            <a:off x="0" y="-22384"/>
            <a:ext cx="4572000" cy="2731200"/>
          </a:xfrm>
          <a:prstGeom prst="rect">
            <a:avLst/>
          </a:prstGeom>
          <a:noFill/>
          <a:ln>
            <a:noFill/>
          </a:ln>
        </p:spPr>
      </p:sp>
      <p:sp>
        <p:nvSpPr>
          <p:cNvPr id="1364" name="Google Shape;1364;p137"/>
          <p:cNvSpPr txBox="1">
            <a:spLocks noGrp="1"/>
          </p:cNvSpPr>
          <p:nvPr>
            <p:ph type="subTitle" idx="3"/>
          </p:nvPr>
        </p:nvSpPr>
        <p:spPr>
          <a:xfrm>
            <a:off x="305762" y="3754364"/>
            <a:ext cx="3908400" cy="8283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3300"/>
              <a:buFont typeface="Ovo"/>
              <a:buNone/>
              <a:defRPr sz="3300">
                <a:solidFill>
                  <a:schemeClr val="dk1"/>
                </a:solidFill>
                <a:latin typeface="Ovo"/>
                <a:ea typeface="Ovo"/>
                <a:cs typeface="Ovo"/>
                <a:sym typeface="Ov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365" name="Google Shape;1365;p137"/>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366" name="Google Shape;1366;p13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367" name="Google Shape;1367;p137"/>
          <p:cNvSpPr txBox="1">
            <a:spLocks noGrp="1"/>
          </p:cNvSpPr>
          <p:nvPr>
            <p:ph type="body" idx="4"/>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68" name="Google Shape;1368;p137"/>
          <p:cNvSpPr txBox="1">
            <a:spLocks noGrp="1"/>
          </p:cNvSpPr>
          <p:nvPr>
            <p:ph type="body" idx="5"/>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69" name="Google Shape;1369;p137"/>
          <p:cNvSpPr txBox="1">
            <a:spLocks noGrp="1"/>
          </p:cNvSpPr>
          <p:nvPr>
            <p:ph type="body" idx="6"/>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70" name="Google Shape;1370;p137"/>
          <p:cNvSpPr>
            <a:spLocks noGrp="1"/>
          </p:cNvSpPr>
          <p:nvPr>
            <p:ph type="pic" idx="7"/>
          </p:nvPr>
        </p:nvSpPr>
        <p:spPr>
          <a:xfrm>
            <a:off x="347472" y="3182112"/>
            <a:ext cx="548700" cy="548700"/>
          </a:xfrm>
          <a:prstGeom prst="rect">
            <a:avLst/>
          </a:prstGeom>
          <a:noFill/>
          <a:ln>
            <a:noFill/>
          </a:ln>
        </p:spPr>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Bordeaux - brødtekst, foto og stor tekst">
  <p:cSld name="CUSTOM_1_6_1_1_1">
    <p:spTree>
      <p:nvGrpSpPr>
        <p:cNvPr id="1" name="Shape 1371"/>
        <p:cNvGrpSpPr/>
        <p:nvPr/>
      </p:nvGrpSpPr>
      <p:grpSpPr>
        <a:xfrm>
          <a:off x="0" y="0"/>
          <a:ext cx="0" cy="0"/>
          <a:chOff x="0" y="0"/>
          <a:chExt cx="0" cy="0"/>
        </a:xfrm>
      </p:grpSpPr>
      <p:sp>
        <p:nvSpPr>
          <p:cNvPr id="1372" name="Google Shape;1372;p138"/>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373" name="Google Shape;1373;p138"/>
          <p:cNvSpPr/>
          <p:nvPr/>
        </p:nvSpPr>
        <p:spPr>
          <a:xfrm>
            <a:off x="0" y="0"/>
            <a:ext cx="4572000" cy="5143500"/>
          </a:xfrm>
          <a:prstGeom prst="rect">
            <a:avLst/>
          </a:prstGeom>
          <a:solidFill>
            <a:schemeClr val="accent3"/>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p138"/>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375" name="Google Shape;1375;p138"/>
          <p:cNvSpPr>
            <a:spLocks noGrp="1"/>
          </p:cNvSpPr>
          <p:nvPr>
            <p:ph type="pic" idx="2"/>
          </p:nvPr>
        </p:nvSpPr>
        <p:spPr>
          <a:xfrm>
            <a:off x="0" y="-22384"/>
            <a:ext cx="4572000" cy="2731200"/>
          </a:xfrm>
          <a:prstGeom prst="rect">
            <a:avLst/>
          </a:prstGeom>
          <a:noFill/>
          <a:ln>
            <a:noFill/>
          </a:ln>
        </p:spPr>
      </p:sp>
      <p:sp>
        <p:nvSpPr>
          <p:cNvPr id="1376" name="Google Shape;1376;p138"/>
          <p:cNvSpPr txBox="1">
            <a:spLocks noGrp="1"/>
          </p:cNvSpPr>
          <p:nvPr>
            <p:ph type="subTitle" idx="3"/>
          </p:nvPr>
        </p:nvSpPr>
        <p:spPr>
          <a:xfrm>
            <a:off x="305762" y="3754364"/>
            <a:ext cx="3908400" cy="8283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3300"/>
              <a:buFont typeface="Ovo"/>
              <a:buNone/>
              <a:defRPr sz="3300">
                <a:solidFill>
                  <a:schemeClr val="accent4"/>
                </a:solidFill>
                <a:latin typeface="Ovo"/>
                <a:ea typeface="Ovo"/>
                <a:cs typeface="Ovo"/>
                <a:sym typeface="Ov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377" name="Google Shape;1377;p138"/>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378" name="Google Shape;1378;p13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379" name="Google Shape;1379;p138"/>
          <p:cNvSpPr txBox="1">
            <a:spLocks noGrp="1"/>
          </p:cNvSpPr>
          <p:nvPr>
            <p:ph type="body" idx="4"/>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80" name="Google Shape;1380;p138"/>
          <p:cNvSpPr txBox="1">
            <a:spLocks noGrp="1"/>
          </p:cNvSpPr>
          <p:nvPr>
            <p:ph type="body" idx="5"/>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81" name="Google Shape;1381;p138"/>
          <p:cNvSpPr txBox="1">
            <a:spLocks noGrp="1"/>
          </p:cNvSpPr>
          <p:nvPr>
            <p:ph type="body" idx="6"/>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82" name="Google Shape;1382;p138"/>
          <p:cNvSpPr>
            <a:spLocks noGrp="1"/>
          </p:cNvSpPr>
          <p:nvPr>
            <p:ph type="pic" idx="7"/>
          </p:nvPr>
        </p:nvSpPr>
        <p:spPr>
          <a:xfrm>
            <a:off x="347472" y="3182112"/>
            <a:ext cx="548700" cy="548700"/>
          </a:xfrm>
          <a:prstGeom prst="rect">
            <a:avLst/>
          </a:prstGeom>
          <a:noFill/>
          <a:ln>
            <a:noFill/>
          </a:ln>
        </p:spPr>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Orange - brødtekst, foto og stor tekst">
  <p:cSld name="CUSTOM_1_6_1_1_1_1">
    <p:spTree>
      <p:nvGrpSpPr>
        <p:cNvPr id="1" name="Shape 1383"/>
        <p:cNvGrpSpPr/>
        <p:nvPr/>
      </p:nvGrpSpPr>
      <p:grpSpPr>
        <a:xfrm>
          <a:off x="0" y="0"/>
          <a:ext cx="0" cy="0"/>
          <a:chOff x="0" y="0"/>
          <a:chExt cx="0" cy="0"/>
        </a:xfrm>
      </p:grpSpPr>
      <p:sp>
        <p:nvSpPr>
          <p:cNvPr id="1384" name="Google Shape;1384;p139"/>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385" name="Google Shape;1385;p139"/>
          <p:cNvSpPr/>
          <p:nvPr/>
        </p:nvSpPr>
        <p:spPr>
          <a:xfrm>
            <a:off x="0" y="0"/>
            <a:ext cx="4572000" cy="51435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p139"/>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387" name="Google Shape;1387;p139"/>
          <p:cNvSpPr>
            <a:spLocks noGrp="1"/>
          </p:cNvSpPr>
          <p:nvPr>
            <p:ph type="pic" idx="2"/>
          </p:nvPr>
        </p:nvSpPr>
        <p:spPr>
          <a:xfrm>
            <a:off x="0" y="-22384"/>
            <a:ext cx="4572000" cy="2731200"/>
          </a:xfrm>
          <a:prstGeom prst="rect">
            <a:avLst/>
          </a:prstGeom>
          <a:noFill/>
          <a:ln>
            <a:noFill/>
          </a:ln>
        </p:spPr>
      </p:sp>
      <p:sp>
        <p:nvSpPr>
          <p:cNvPr id="1388" name="Google Shape;1388;p139"/>
          <p:cNvSpPr txBox="1">
            <a:spLocks noGrp="1"/>
          </p:cNvSpPr>
          <p:nvPr>
            <p:ph type="subTitle" idx="3"/>
          </p:nvPr>
        </p:nvSpPr>
        <p:spPr>
          <a:xfrm>
            <a:off x="305762" y="3754364"/>
            <a:ext cx="3908400" cy="8283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3300"/>
              <a:buFont typeface="Ovo"/>
              <a:buNone/>
              <a:defRPr sz="3300">
                <a:solidFill>
                  <a:schemeClr val="dk1"/>
                </a:solidFill>
                <a:latin typeface="Ovo"/>
                <a:ea typeface="Ovo"/>
                <a:cs typeface="Ovo"/>
                <a:sym typeface="Ov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389" name="Google Shape;1389;p139"/>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390" name="Google Shape;1390;p13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391" name="Google Shape;1391;p139"/>
          <p:cNvSpPr txBox="1">
            <a:spLocks noGrp="1"/>
          </p:cNvSpPr>
          <p:nvPr>
            <p:ph type="body" idx="4"/>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92" name="Google Shape;1392;p139"/>
          <p:cNvSpPr txBox="1">
            <a:spLocks noGrp="1"/>
          </p:cNvSpPr>
          <p:nvPr>
            <p:ph type="body" idx="5"/>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93" name="Google Shape;1393;p139"/>
          <p:cNvSpPr txBox="1">
            <a:spLocks noGrp="1"/>
          </p:cNvSpPr>
          <p:nvPr>
            <p:ph type="body" idx="6"/>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394" name="Google Shape;1394;p139"/>
          <p:cNvSpPr>
            <a:spLocks noGrp="1"/>
          </p:cNvSpPr>
          <p:nvPr>
            <p:ph type="pic" idx="7"/>
          </p:nvPr>
        </p:nvSpPr>
        <p:spPr>
          <a:xfrm>
            <a:off x="347472" y="3182112"/>
            <a:ext cx="548700" cy="5487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Hvid - Kapitelskift">
  <p:cSld name="SECTION_HEADER_3_1_1_1_2_1">
    <p:bg>
      <p:bgPr>
        <a:solidFill>
          <a:schemeClr val="lt1"/>
        </a:solidFill>
        <a:effectLst/>
      </p:bgPr>
    </p:bg>
    <p:spTree>
      <p:nvGrpSpPr>
        <p:cNvPr id="1" name="Shape 87"/>
        <p:cNvGrpSpPr/>
        <p:nvPr/>
      </p:nvGrpSpPr>
      <p:grpSpPr>
        <a:xfrm>
          <a:off x="0" y="0"/>
          <a:ext cx="0" cy="0"/>
          <a:chOff x="0" y="0"/>
          <a:chExt cx="0" cy="0"/>
        </a:xfrm>
      </p:grpSpPr>
      <p:sp>
        <p:nvSpPr>
          <p:cNvPr id="88" name="Google Shape;88;p41"/>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89" name="Google Shape;89;p41"/>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endParaRPr/>
          </a:p>
        </p:txBody>
      </p:sp>
      <p:sp>
        <p:nvSpPr>
          <p:cNvPr id="90" name="Google Shape;90;p41"/>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SzPts val="1200"/>
              <a:buFont typeface="Lato"/>
              <a:buNone/>
              <a:defRPr sz="12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91" name="Google Shape;91;p41"/>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92" name="Google Shape;92;p4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3" name="Google Shape;93;p41"/>
          <p:cNvSpPr txBox="1">
            <a:spLocks noGrp="1"/>
          </p:cNvSpPr>
          <p:nvPr>
            <p:ph type="body" idx="1"/>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4" name="Google Shape;94;p41"/>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5" name="Google Shape;95;p41"/>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pic>
        <p:nvPicPr>
          <p:cNvPr id="96" name="Google Shape;96;p41"/>
          <p:cNvPicPr preferRelativeResize="0"/>
          <p:nvPr/>
        </p:nvPicPr>
        <p:blipFill rotWithShape="1">
          <a:blip r:embed="rId2">
            <a:alphaModFix/>
          </a:blip>
          <a:srcRect/>
          <a:stretch/>
        </p:blipFill>
        <p:spPr>
          <a:xfrm>
            <a:off x="192024" y="155448"/>
            <a:ext cx="1069848" cy="374447"/>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Lys gul - brødtekst, foto og stor tekst">
  <p:cSld name="CUSTOM_1_6_1_1_1_1_1">
    <p:spTree>
      <p:nvGrpSpPr>
        <p:cNvPr id="1" name="Shape 1395"/>
        <p:cNvGrpSpPr/>
        <p:nvPr/>
      </p:nvGrpSpPr>
      <p:grpSpPr>
        <a:xfrm>
          <a:off x="0" y="0"/>
          <a:ext cx="0" cy="0"/>
          <a:chOff x="0" y="0"/>
          <a:chExt cx="0" cy="0"/>
        </a:xfrm>
      </p:grpSpPr>
      <p:sp>
        <p:nvSpPr>
          <p:cNvPr id="1396" name="Google Shape;1396;p140"/>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397" name="Google Shape;1397;p140"/>
          <p:cNvSpPr/>
          <p:nvPr/>
        </p:nvSpPr>
        <p:spPr>
          <a:xfrm>
            <a:off x="0" y="0"/>
            <a:ext cx="4572000" cy="5143500"/>
          </a:xfrm>
          <a:prstGeom prst="rect">
            <a:avLst/>
          </a:prstGeom>
          <a:solidFill>
            <a:schemeClr val="accent5"/>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8" name="Google Shape;1398;p140"/>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399" name="Google Shape;1399;p140"/>
          <p:cNvSpPr>
            <a:spLocks noGrp="1"/>
          </p:cNvSpPr>
          <p:nvPr>
            <p:ph type="pic" idx="2"/>
          </p:nvPr>
        </p:nvSpPr>
        <p:spPr>
          <a:xfrm>
            <a:off x="0" y="-22384"/>
            <a:ext cx="4572000" cy="2731200"/>
          </a:xfrm>
          <a:prstGeom prst="rect">
            <a:avLst/>
          </a:prstGeom>
          <a:noFill/>
          <a:ln>
            <a:noFill/>
          </a:ln>
        </p:spPr>
      </p:sp>
      <p:sp>
        <p:nvSpPr>
          <p:cNvPr id="1400" name="Google Shape;1400;p140"/>
          <p:cNvSpPr txBox="1">
            <a:spLocks noGrp="1"/>
          </p:cNvSpPr>
          <p:nvPr>
            <p:ph type="subTitle" idx="3"/>
          </p:nvPr>
        </p:nvSpPr>
        <p:spPr>
          <a:xfrm>
            <a:off x="305762" y="3754364"/>
            <a:ext cx="3908400" cy="8283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3300"/>
              <a:buFont typeface="Ovo"/>
              <a:buNone/>
              <a:defRPr sz="3300">
                <a:solidFill>
                  <a:schemeClr val="dk1"/>
                </a:solidFill>
                <a:latin typeface="Ovo"/>
                <a:ea typeface="Ovo"/>
                <a:cs typeface="Ovo"/>
                <a:sym typeface="Ovo"/>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1401" name="Google Shape;1401;p140"/>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402" name="Google Shape;1402;p14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03" name="Google Shape;1403;p140"/>
          <p:cNvSpPr txBox="1">
            <a:spLocks noGrp="1"/>
          </p:cNvSpPr>
          <p:nvPr>
            <p:ph type="body" idx="4"/>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04" name="Google Shape;1404;p140"/>
          <p:cNvSpPr txBox="1">
            <a:spLocks noGrp="1"/>
          </p:cNvSpPr>
          <p:nvPr>
            <p:ph type="body" idx="5"/>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05" name="Google Shape;1405;p140"/>
          <p:cNvSpPr txBox="1">
            <a:spLocks noGrp="1"/>
          </p:cNvSpPr>
          <p:nvPr>
            <p:ph type="body" idx="6"/>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06" name="Google Shape;1406;p140"/>
          <p:cNvSpPr>
            <a:spLocks noGrp="1"/>
          </p:cNvSpPr>
          <p:nvPr>
            <p:ph type="pic" idx="7"/>
          </p:nvPr>
        </p:nvSpPr>
        <p:spPr>
          <a:xfrm>
            <a:off x="347472" y="3182112"/>
            <a:ext cx="548700" cy="548700"/>
          </a:xfrm>
          <a:prstGeom prst="rect">
            <a:avLst/>
          </a:prstGeom>
          <a:noFill/>
          <a:ln>
            <a:noFill/>
          </a:ln>
        </p:spPr>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Grøn - brødtekst, foto og citat - venstre">
  <p:cSld name="CUSTOM_1_4_1">
    <p:spTree>
      <p:nvGrpSpPr>
        <p:cNvPr id="1" name="Shape 1407"/>
        <p:cNvGrpSpPr/>
        <p:nvPr/>
      </p:nvGrpSpPr>
      <p:grpSpPr>
        <a:xfrm>
          <a:off x="0" y="0"/>
          <a:ext cx="0" cy="0"/>
          <a:chOff x="0" y="0"/>
          <a:chExt cx="0" cy="0"/>
        </a:xfrm>
      </p:grpSpPr>
      <p:sp>
        <p:nvSpPr>
          <p:cNvPr id="1408" name="Google Shape;1408;p141"/>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409" name="Google Shape;1409;p141"/>
          <p:cNvSpPr/>
          <p:nvPr/>
        </p:nvSpPr>
        <p:spPr>
          <a:xfrm>
            <a:off x="0" y="0"/>
            <a:ext cx="4572000" cy="5143500"/>
          </a:xfrm>
          <a:prstGeom prst="rect">
            <a:avLst/>
          </a:prstGeom>
          <a:solidFill>
            <a:schemeClr val="accen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0" name="Google Shape;1410;p141"/>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411" name="Google Shape;1411;p141"/>
          <p:cNvSpPr>
            <a:spLocks noGrp="1"/>
          </p:cNvSpPr>
          <p:nvPr>
            <p:ph type="pic" idx="2"/>
          </p:nvPr>
        </p:nvSpPr>
        <p:spPr>
          <a:xfrm>
            <a:off x="0" y="-22375"/>
            <a:ext cx="4576200" cy="2731200"/>
          </a:xfrm>
          <a:prstGeom prst="rect">
            <a:avLst/>
          </a:prstGeom>
          <a:noFill/>
          <a:ln>
            <a:noFill/>
          </a:ln>
        </p:spPr>
      </p:sp>
      <p:sp>
        <p:nvSpPr>
          <p:cNvPr id="1412" name="Google Shape;1412;p141"/>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413" name="Google Shape;1413;p14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14" name="Google Shape;1414;p141"/>
          <p:cNvSpPr txBox="1">
            <a:spLocks noGrp="1"/>
          </p:cNvSpPr>
          <p:nvPr>
            <p:ph type="body" idx="3"/>
          </p:nvPr>
        </p:nvSpPr>
        <p:spPr>
          <a:xfrm>
            <a:off x="4839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15" name="Google Shape;1415;p141"/>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16" name="Google Shape;1416;p141"/>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17" name="Google Shape;1417;p141"/>
          <p:cNvSpPr txBox="1">
            <a:spLocks noGrp="1"/>
          </p:cNvSpPr>
          <p:nvPr>
            <p:ph type="subTitle" idx="6"/>
          </p:nvPr>
        </p:nvSpPr>
        <p:spPr>
          <a:xfrm>
            <a:off x="526473" y="3019969"/>
            <a:ext cx="3519000" cy="21234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1418" name="Google Shape;1418;p141"/>
          <p:cNvSpPr txBox="1"/>
          <p:nvPr/>
        </p:nvSpPr>
        <p:spPr>
          <a:xfrm>
            <a:off x="142777" y="265693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Lys grøn - brødtekst, foto og citat - venstre">
  <p:cSld name="CUSTOM_1_4_1_2">
    <p:spTree>
      <p:nvGrpSpPr>
        <p:cNvPr id="1" name="Shape 1419"/>
        <p:cNvGrpSpPr/>
        <p:nvPr/>
      </p:nvGrpSpPr>
      <p:grpSpPr>
        <a:xfrm>
          <a:off x="0" y="0"/>
          <a:ext cx="0" cy="0"/>
          <a:chOff x="0" y="0"/>
          <a:chExt cx="0" cy="0"/>
        </a:xfrm>
      </p:grpSpPr>
      <p:sp>
        <p:nvSpPr>
          <p:cNvPr id="1420" name="Google Shape;1420;p142"/>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421" name="Google Shape;1421;p142"/>
          <p:cNvSpPr/>
          <p:nvPr/>
        </p:nvSpPr>
        <p:spPr>
          <a:xfrm>
            <a:off x="0" y="0"/>
            <a:ext cx="4572000" cy="5143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2" name="Google Shape;1422;p142"/>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423" name="Google Shape;1423;p142"/>
          <p:cNvSpPr>
            <a:spLocks noGrp="1"/>
          </p:cNvSpPr>
          <p:nvPr>
            <p:ph type="pic" idx="2"/>
          </p:nvPr>
        </p:nvSpPr>
        <p:spPr>
          <a:xfrm>
            <a:off x="0" y="-22375"/>
            <a:ext cx="4576200" cy="2731200"/>
          </a:xfrm>
          <a:prstGeom prst="rect">
            <a:avLst/>
          </a:prstGeom>
          <a:noFill/>
          <a:ln>
            <a:noFill/>
          </a:ln>
        </p:spPr>
      </p:sp>
      <p:sp>
        <p:nvSpPr>
          <p:cNvPr id="1424" name="Google Shape;1424;p142"/>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425" name="Google Shape;1425;p14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26" name="Google Shape;1426;p142"/>
          <p:cNvSpPr txBox="1">
            <a:spLocks noGrp="1"/>
          </p:cNvSpPr>
          <p:nvPr>
            <p:ph type="body" idx="3"/>
          </p:nvPr>
        </p:nvSpPr>
        <p:spPr>
          <a:xfrm>
            <a:off x="4839350" y="4784104"/>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27" name="Google Shape;1427;p142"/>
          <p:cNvSpPr txBox="1">
            <a:spLocks noGrp="1"/>
          </p:cNvSpPr>
          <p:nvPr>
            <p:ph type="body" idx="4"/>
          </p:nvPr>
        </p:nvSpPr>
        <p:spPr>
          <a:xfrm>
            <a:off x="5190228" y="4785450"/>
            <a:ext cx="1577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28" name="Google Shape;1428;p142"/>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29" name="Google Shape;1429;p142"/>
          <p:cNvSpPr txBox="1">
            <a:spLocks noGrp="1"/>
          </p:cNvSpPr>
          <p:nvPr>
            <p:ph type="subTitle" idx="6"/>
          </p:nvPr>
        </p:nvSpPr>
        <p:spPr>
          <a:xfrm>
            <a:off x="526473" y="3019969"/>
            <a:ext cx="3519000" cy="21234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1430" name="Google Shape;1430;p142"/>
          <p:cNvSpPr txBox="1"/>
          <p:nvPr/>
        </p:nvSpPr>
        <p:spPr>
          <a:xfrm>
            <a:off x="142777" y="265693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Hvid - brødtekst, foto og citat - venstre">
  <p:cSld name="CUSTOM_1_4_1_2_1">
    <p:spTree>
      <p:nvGrpSpPr>
        <p:cNvPr id="1" name="Shape 1431"/>
        <p:cNvGrpSpPr/>
        <p:nvPr/>
      </p:nvGrpSpPr>
      <p:grpSpPr>
        <a:xfrm>
          <a:off x="0" y="0"/>
          <a:ext cx="0" cy="0"/>
          <a:chOff x="0" y="0"/>
          <a:chExt cx="0" cy="0"/>
        </a:xfrm>
      </p:grpSpPr>
      <p:sp>
        <p:nvSpPr>
          <p:cNvPr id="1432" name="Google Shape;1432;p143"/>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433" name="Google Shape;1433;p143"/>
          <p:cNvSpPr/>
          <p:nvPr/>
        </p:nvSpPr>
        <p:spPr>
          <a:xfrm>
            <a:off x="0" y="0"/>
            <a:ext cx="4572000" cy="5143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4" name="Google Shape;1434;p143"/>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435" name="Google Shape;1435;p143"/>
          <p:cNvSpPr>
            <a:spLocks noGrp="1"/>
          </p:cNvSpPr>
          <p:nvPr>
            <p:ph type="pic" idx="2"/>
          </p:nvPr>
        </p:nvSpPr>
        <p:spPr>
          <a:xfrm>
            <a:off x="0" y="-22375"/>
            <a:ext cx="4576200" cy="2731200"/>
          </a:xfrm>
          <a:prstGeom prst="rect">
            <a:avLst/>
          </a:prstGeom>
          <a:noFill/>
          <a:ln>
            <a:noFill/>
          </a:ln>
        </p:spPr>
      </p:sp>
      <p:sp>
        <p:nvSpPr>
          <p:cNvPr id="1436" name="Google Shape;1436;p143"/>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437" name="Google Shape;1437;p14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38" name="Google Shape;1438;p143"/>
          <p:cNvSpPr txBox="1">
            <a:spLocks noGrp="1"/>
          </p:cNvSpPr>
          <p:nvPr>
            <p:ph type="body" idx="3"/>
          </p:nvPr>
        </p:nvSpPr>
        <p:spPr>
          <a:xfrm>
            <a:off x="4839350" y="4784104"/>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39" name="Google Shape;1439;p143"/>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40" name="Google Shape;1440;p143"/>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41" name="Google Shape;1441;p143"/>
          <p:cNvSpPr txBox="1">
            <a:spLocks noGrp="1"/>
          </p:cNvSpPr>
          <p:nvPr>
            <p:ph type="subTitle" idx="6"/>
          </p:nvPr>
        </p:nvSpPr>
        <p:spPr>
          <a:xfrm>
            <a:off x="526473" y="3019969"/>
            <a:ext cx="3519000" cy="21234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
        <p:nvSpPr>
          <p:cNvPr id="1442" name="Google Shape;1442;p143"/>
          <p:cNvSpPr txBox="1"/>
          <p:nvPr/>
        </p:nvSpPr>
        <p:spPr>
          <a:xfrm>
            <a:off x="142777" y="265693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Lilla - brødtekst, foto og citat - venstre">
  <p:cSld name="CUSTOM_1_4_1_1">
    <p:spTree>
      <p:nvGrpSpPr>
        <p:cNvPr id="1" name="Shape 1443"/>
        <p:cNvGrpSpPr/>
        <p:nvPr/>
      </p:nvGrpSpPr>
      <p:grpSpPr>
        <a:xfrm>
          <a:off x="0" y="0"/>
          <a:ext cx="0" cy="0"/>
          <a:chOff x="0" y="0"/>
          <a:chExt cx="0" cy="0"/>
        </a:xfrm>
      </p:grpSpPr>
      <p:sp>
        <p:nvSpPr>
          <p:cNvPr id="1444" name="Google Shape;1444;p144"/>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445" name="Google Shape;1445;p144"/>
          <p:cNvSpPr/>
          <p:nvPr/>
        </p:nvSpPr>
        <p:spPr>
          <a:xfrm>
            <a:off x="0" y="0"/>
            <a:ext cx="4572000" cy="5143500"/>
          </a:xfrm>
          <a:prstGeom prst="rect">
            <a:avLst/>
          </a:prstGeom>
          <a:solidFill>
            <a:schemeClr val="accen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p144"/>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447" name="Google Shape;1447;p144"/>
          <p:cNvSpPr>
            <a:spLocks noGrp="1"/>
          </p:cNvSpPr>
          <p:nvPr>
            <p:ph type="pic" idx="2"/>
          </p:nvPr>
        </p:nvSpPr>
        <p:spPr>
          <a:xfrm>
            <a:off x="0" y="-22375"/>
            <a:ext cx="4576200" cy="2731200"/>
          </a:xfrm>
          <a:prstGeom prst="rect">
            <a:avLst/>
          </a:prstGeom>
          <a:noFill/>
          <a:ln>
            <a:noFill/>
          </a:ln>
        </p:spPr>
      </p:sp>
      <p:sp>
        <p:nvSpPr>
          <p:cNvPr id="1448" name="Google Shape;1448;p144"/>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449" name="Google Shape;1449;p14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50" name="Google Shape;1450;p144"/>
          <p:cNvSpPr txBox="1">
            <a:spLocks noGrp="1"/>
          </p:cNvSpPr>
          <p:nvPr>
            <p:ph type="body" idx="3"/>
          </p:nvPr>
        </p:nvSpPr>
        <p:spPr>
          <a:xfrm>
            <a:off x="4839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51" name="Google Shape;1451;p144"/>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52" name="Google Shape;1452;p144"/>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53" name="Google Shape;1453;p144"/>
          <p:cNvSpPr txBox="1">
            <a:spLocks noGrp="1"/>
          </p:cNvSpPr>
          <p:nvPr>
            <p:ph type="subTitle" idx="6"/>
          </p:nvPr>
        </p:nvSpPr>
        <p:spPr>
          <a:xfrm>
            <a:off x="526473" y="3019969"/>
            <a:ext cx="3519000" cy="21234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1454" name="Google Shape;1454;p144"/>
          <p:cNvSpPr txBox="1"/>
          <p:nvPr/>
        </p:nvSpPr>
        <p:spPr>
          <a:xfrm>
            <a:off x="142777" y="265693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Bordeaux - brødtekst, foto og citat - venstre">
  <p:cSld name="CUSTOM_1_4_1_1_2">
    <p:spTree>
      <p:nvGrpSpPr>
        <p:cNvPr id="1" name="Shape 1455"/>
        <p:cNvGrpSpPr/>
        <p:nvPr/>
      </p:nvGrpSpPr>
      <p:grpSpPr>
        <a:xfrm>
          <a:off x="0" y="0"/>
          <a:ext cx="0" cy="0"/>
          <a:chOff x="0" y="0"/>
          <a:chExt cx="0" cy="0"/>
        </a:xfrm>
      </p:grpSpPr>
      <p:sp>
        <p:nvSpPr>
          <p:cNvPr id="1456" name="Google Shape;1456;p145"/>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457" name="Google Shape;1457;p145"/>
          <p:cNvSpPr/>
          <p:nvPr/>
        </p:nvSpPr>
        <p:spPr>
          <a:xfrm>
            <a:off x="0" y="0"/>
            <a:ext cx="4572000" cy="5143500"/>
          </a:xfrm>
          <a:prstGeom prst="rect">
            <a:avLst/>
          </a:prstGeom>
          <a:solidFill>
            <a:schemeClr val="accent3"/>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8" name="Google Shape;1458;p145"/>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459" name="Google Shape;1459;p145"/>
          <p:cNvSpPr>
            <a:spLocks noGrp="1"/>
          </p:cNvSpPr>
          <p:nvPr>
            <p:ph type="pic" idx="2"/>
          </p:nvPr>
        </p:nvSpPr>
        <p:spPr>
          <a:xfrm>
            <a:off x="0" y="-22375"/>
            <a:ext cx="4576200" cy="2731200"/>
          </a:xfrm>
          <a:prstGeom prst="rect">
            <a:avLst/>
          </a:prstGeom>
          <a:noFill/>
          <a:ln>
            <a:noFill/>
          </a:ln>
        </p:spPr>
      </p:sp>
      <p:sp>
        <p:nvSpPr>
          <p:cNvPr id="1460" name="Google Shape;1460;p145"/>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461" name="Google Shape;1461;p14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62" name="Google Shape;1462;p145"/>
          <p:cNvSpPr txBox="1">
            <a:spLocks noGrp="1"/>
          </p:cNvSpPr>
          <p:nvPr>
            <p:ph type="body" idx="3"/>
          </p:nvPr>
        </p:nvSpPr>
        <p:spPr>
          <a:xfrm>
            <a:off x="4839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63" name="Google Shape;1463;p145"/>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64" name="Google Shape;1464;p145"/>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65" name="Google Shape;1465;p145"/>
          <p:cNvSpPr txBox="1">
            <a:spLocks noGrp="1"/>
          </p:cNvSpPr>
          <p:nvPr>
            <p:ph type="subTitle" idx="6"/>
          </p:nvPr>
        </p:nvSpPr>
        <p:spPr>
          <a:xfrm>
            <a:off x="526473" y="3019969"/>
            <a:ext cx="3519000" cy="21234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None/>
              <a:defRPr>
                <a:solidFill>
                  <a:schemeClr val="accent4"/>
                </a:solidFill>
              </a:defRPr>
            </a:lvl2pPr>
            <a:lvl3pPr lvl="2" algn="l">
              <a:lnSpc>
                <a:spcPct val="115000"/>
              </a:lnSpc>
              <a:spcBef>
                <a:spcPts val="0"/>
              </a:spcBef>
              <a:spcAft>
                <a:spcPts val="0"/>
              </a:spcAft>
              <a:buClr>
                <a:schemeClr val="accent4"/>
              </a:buClr>
              <a:buSzPts val="1400"/>
              <a:buNone/>
              <a:defRPr>
                <a:solidFill>
                  <a:schemeClr val="accent4"/>
                </a:solidFill>
              </a:defRPr>
            </a:lvl3pPr>
            <a:lvl4pPr lvl="3" algn="l">
              <a:lnSpc>
                <a:spcPct val="115000"/>
              </a:lnSpc>
              <a:spcBef>
                <a:spcPts val="0"/>
              </a:spcBef>
              <a:spcAft>
                <a:spcPts val="0"/>
              </a:spcAft>
              <a:buClr>
                <a:schemeClr val="accent4"/>
              </a:buClr>
              <a:buSzPts val="1400"/>
              <a:buNone/>
              <a:defRPr>
                <a:solidFill>
                  <a:schemeClr val="accent4"/>
                </a:solidFill>
              </a:defRPr>
            </a:lvl4pPr>
            <a:lvl5pPr lvl="4" algn="l">
              <a:lnSpc>
                <a:spcPct val="115000"/>
              </a:lnSpc>
              <a:spcBef>
                <a:spcPts val="0"/>
              </a:spcBef>
              <a:spcAft>
                <a:spcPts val="0"/>
              </a:spcAft>
              <a:buClr>
                <a:schemeClr val="accent4"/>
              </a:buClr>
              <a:buSzPts val="1400"/>
              <a:buNone/>
              <a:defRPr>
                <a:solidFill>
                  <a:schemeClr val="accent4"/>
                </a:solidFill>
              </a:defRPr>
            </a:lvl5pPr>
            <a:lvl6pPr lvl="5" algn="l">
              <a:lnSpc>
                <a:spcPct val="115000"/>
              </a:lnSpc>
              <a:spcBef>
                <a:spcPts val="0"/>
              </a:spcBef>
              <a:spcAft>
                <a:spcPts val="0"/>
              </a:spcAft>
              <a:buClr>
                <a:schemeClr val="accent4"/>
              </a:buClr>
              <a:buSzPts val="1400"/>
              <a:buNone/>
              <a:defRPr>
                <a:solidFill>
                  <a:schemeClr val="accent4"/>
                </a:solidFill>
              </a:defRPr>
            </a:lvl6pPr>
            <a:lvl7pPr lvl="6" algn="l">
              <a:lnSpc>
                <a:spcPct val="115000"/>
              </a:lnSpc>
              <a:spcBef>
                <a:spcPts val="0"/>
              </a:spcBef>
              <a:spcAft>
                <a:spcPts val="0"/>
              </a:spcAft>
              <a:buClr>
                <a:schemeClr val="accent4"/>
              </a:buClr>
              <a:buSzPts val="1400"/>
              <a:buNone/>
              <a:defRPr>
                <a:solidFill>
                  <a:schemeClr val="accent4"/>
                </a:solidFill>
              </a:defRPr>
            </a:lvl7pPr>
            <a:lvl8pPr lvl="7" algn="l">
              <a:lnSpc>
                <a:spcPct val="115000"/>
              </a:lnSpc>
              <a:spcBef>
                <a:spcPts val="0"/>
              </a:spcBef>
              <a:spcAft>
                <a:spcPts val="0"/>
              </a:spcAft>
              <a:buClr>
                <a:schemeClr val="accent4"/>
              </a:buClr>
              <a:buSzPts val="1400"/>
              <a:buNone/>
              <a:defRPr>
                <a:solidFill>
                  <a:schemeClr val="accent4"/>
                </a:solidFill>
              </a:defRPr>
            </a:lvl8pPr>
            <a:lvl9pPr lvl="8" algn="l">
              <a:lnSpc>
                <a:spcPct val="115000"/>
              </a:lnSpc>
              <a:spcBef>
                <a:spcPts val="0"/>
              </a:spcBef>
              <a:spcAft>
                <a:spcPts val="0"/>
              </a:spcAft>
              <a:buClr>
                <a:schemeClr val="accent4"/>
              </a:buClr>
              <a:buSzPts val="1400"/>
              <a:buNone/>
              <a:defRPr>
                <a:solidFill>
                  <a:schemeClr val="accent4"/>
                </a:solidFill>
              </a:defRPr>
            </a:lvl9pPr>
          </a:lstStyle>
          <a:p>
            <a:endParaRPr/>
          </a:p>
        </p:txBody>
      </p:sp>
      <p:sp>
        <p:nvSpPr>
          <p:cNvPr id="1466" name="Google Shape;1466;p145"/>
          <p:cNvSpPr txBox="1"/>
          <p:nvPr/>
        </p:nvSpPr>
        <p:spPr>
          <a:xfrm>
            <a:off x="142777" y="265693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4"/>
                </a:solidFill>
                <a:latin typeface="Ovo"/>
                <a:ea typeface="Ovo"/>
                <a:cs typeface="Ovo"/>
                <a:sym typeface="Ovo"/>
              </a:rPr>
              <a:t>”</a:t>
            </a:r>
            <a:endParaRPr sz="7600" b="0" i="0" u="none" strike="noStrike" cap="none">
              <a:solidFill>
                <a:schemeClr val="accent4"/>
              </a:solidFill>
              <a:latin typeface="Ovo"/>
              <a:ea typeface="Ovo"/>
              <a:cs typeface="Ovo"/>
              <a:sym typeface="Ovo"/>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Orange - brødtekst, foto og citat - venstre">
  <p:cSld name="CUSTOM_1_4_1_1_2_1">
    <p:spTree>
      <p:nvGrpSpPr>
        <p:cNvPr id="1" name="Shape 1467"/>
        <p:cNvGrpSpPr/>
        <p:nvPr/>
      </p:nvGrpSpPr>
      <p:grpSpPr>
        <a:xfrm>
          <a:off x="0" y="0"/>
          <a:ext cx="0" cy="0"/>
          <a:chOff x="0" y="0"/>
          <a:chExt cx="0" cy="0"/>
        </a:xfrm>
      </p:grpSpPr>
      <p:sp>
        <p:nvSpPr>
          <p:cNvPr id="1468" name="Google Shape;1468;p146"/>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469" name="Google Shape;1469;p146"/>
          <p:cNvSpPr/>
          <p:nvPr/>
        </p:nvSpPr>
        <p:spPr>
          <a:xfrm>
            <a:off x="0" y="0"/>
            <a:ext cx="4572000" cy="51435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p146"/>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471" name="Google Shape;1471;p146"/>
          <p:cNvSpPr>
            <a:spLocks noGrp="1"/>
          </p:cNvSpPr>
          <p:nvPr>
            <p:ph type="pic" idx="2"/>
          </p:nvPr>
        </p:nvSpPr>
        <p:spPr>
          <a:xfrm>
            <a:off x="0" y="-22375"/>
            <a:ext cx="4576200" cy="2731200"/>
          </a:xfrm>
          <a:prstGeom prst="rect">
            <a:avLst/>
          </a:prstGeom>
          <a:noFill/>
          <a:ln>
            <a:noFill/>
          </a:ln>
        </p:spPr>
      </p:sp>
      <p:sp>
        <p:nvSpPr>
          <p:cNvPr id="1472" name="Google Shape;1472;p146"/>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473" name="Google Shape;1473;p14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74" name="Google Shape;1474;p146"/>
          <p:cNvSpPr txBox="1">
            <a:spLocks noGrp="1"/>
          </p:cNvSpPr>
          <p:nvPr>
            <p:ph type="body" idx="3"/>
          </p:nvPr>
        </p:nvSpPr>
        <p:spPr>
          <a:xfrm>
            <a:off x="4839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75" name="Google Shape;1475;p146"/>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76" name="Google Shape;1476;p146"/>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77" name="Google Shape;1477;p146"/>
          <p:cNvSpPr txBox="1">
            <a:spLocks noGrp="1"/>
          </p:cNvSpPr>
          <p:nvPr>
            <p:ph type="subTitle" idx="6"/>
          </p:nvPr>
        </p:nvSpPr>
        <p:spPr>
          <a:xfrm>
            <a:off x="526473" y="3019969"/>
            <a:ext cx="3519000" cy="21234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1478" name="Google Shape;1478;p146"/>
          <p:cNvSpPr txBox="1"/>
          <p:nvPr/>
        </p:nvSpPr>
        <p:spPr>
          <a:xfrm>
            <a:off x="142777" y="265693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Lys gul - brødtekst, foto og citat - venstre">
  <p:cSld name="CUSTOM_1_4_1_1_2_1_1">
    <p:spTree>
      <p:nvGrpSpPr>
        <p:cNvPr id="1" name="Shape 1479"/>
        <p:cNvGrpSpPr/>
        <p:nvPr/>
      </p:nvGrpSpPr>
      <p:grpSpPr>
        <a:xfrm>
          <a:off x="0" y="0"/>
          <a:ext cx="0" cy="0"/>
          <a:chOff x="0" y="0"/>
          <a:chExt cx="0" cy="0"/>
        </a:xfrm>
      </p:grpSpPr>
      <p:sp>
        <p:nvSpPr>
          <p:cNvPr id="1480" name="Google Shape;1480;p147"/>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481" name="Google Shape;1481;p147"/>
          <p:cNvSpPr/>
          <p:nvPr/>
        </p:nvSpPr>
        <p:spPr>
          <a:xfrm>
            <a:off x="0" y="0"/>
            <a:ext cx="4572000" cy="5143500"/>
          </a:xfrm>
          <a:prstGeom prst="rect">
            <a:avLst/>
          </a:prstGeom>
          <a:solidFill>
            <a:schemeClr val="accent5"/>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147"/>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483" name="Google Shape;1483;p147"/>
          <p:cNvSpPr>
            <a:spLocks noGrp="1"/>
          </p:cNvSpPr>
          <p:nvPr>
            <p:ph type="pic" idx="2"/>
          </p:nvPr>
        </p:nvSpPr>
        <p:spPr>
          <a:xfrm>
            <a:off x="0" y="-22375"/>
            <a:ext cx="4576200" cy="2731200"/>
          </a:xfrm>
          <a:prstGeom prst="rect">
            <a:avLst/>
          </a:prstGeom>
          <a:noFill/>
          <a:ln>
            <a:noFill/>
          </a:ln>
        </p:spPr>
      </p:sp>
      <p:sp>
        <p:nvSpPr>
          <p:cNvPr id="1484" name="Google Shape;1484;p147"/>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485" name="Google Shape;1485;p14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86" name="Google Shape;1486;p147"/>
          <p:cNvSpPr txBox="1">
            <a:spLocks noGrp="1"/>
          </p:cNvSpPr>
          <p:nvPr>
            <p:ph type="body" idx="3"/>
          </p:nvPr>
        </p:nvSpPr>
        <p:spPr>
          <a:xfrm>
            <a:off x="4839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87" name="Google Shape;1487;p147"/>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88" name="Google Shape;1488;p147"/>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89" name="Google Shape;1489;p147"/>
          <p:cNvSpPr txBox="1">
            <a:spLocks noGrp="1"/>
          </p:cNvSpPr>
          <p:nvPr>
            <p:ph type="subTitle" idx="6"/>
          </p:nvPr>
        </p:nvSpPr>
        <p:spPr>
          <a:xfrm>
            <a:off x="526473" y="3019969"/>
            <a:ext cx="3519000" cy="21234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1490" name="Google Shape;1490;p147"/>
          <p:cNvSpPr txBox="1"/>
          <p:nvPr/>
        </p:nvSpPr>
        <p:spPr>
          <a:xfrm>
            <a:off x="142777" y="265693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Mørk grøn - brødtekst, foto og citat - venstre">
  <p:cSld name="CUSTOM_1_4_1_1_1">
    <p:spTree>
      <p:nvGrpSpPr>
        <p:cNvPr id="1" name="Shape 1491"/>
        <p:cNvGrpSpPr/>
        <p:nvPr/>
      </p:nvGrpSpPr>
      <p:grpSpPr>
        <a:xfrm>
          <a:off x="0" y="0"/>
          <a:ext cx="0" cy="0"/>
          <a:chOff x="0" y="0"/>
          <a:chExt cx="0" cy="0"/>
        </a:xfrm>
      </p:grpSpPr>
      <p:sp>
        <p:nvSpPr>
          <p:cNvPr id="1492" name="Google Shape;1492;p148"/>
          <p:cNvSpPr txBox="1">
            <a:spLocks noGrp="1"/>
          </p:cNvSpPr>
          <p:nvPr>
            <p:ph type="title"/>
          </p:nvPr>
        </p:nvSpPr>
        <p:spPr>
          <a:xfrm>
            <a:off x="4923687" y="373271"/>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493" name="Google Shape;1493;p148"/>
          <p:cNvSpPr/>
          <p:nvPr/>
        </p:nvSpPr>
        <p:spPr>
          <a:xfrm>
            <a:off x="0" y="0"/>
            <a:ext cx="4572000" cy="51435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4" name="Google Shape;1494;p148"/>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495" name="Google Shape;1495;p148"/>
          <p:cNvSpPr>
            <a:spLocks noGrp="1"/>
          </p:cNvSpPr>
          <p:nvPr>
            <p:ph type="pic" idx="2"/>
          </p:nvPr>
        </p:nvSpPr>
        <p:spPr>
          <a:xfrm>
            <a:off x="0" y="-22375"/>
            <a:ext cx="4576200" cy="2731200"/>
          </a:xfrm>
          <a:prstGeom prst="rect">
            <a:avLst/>
          </a:prstGeom>
          <a:noFill/>
          <a:ln>
            <a:noFill/>
          </a:ln>
        </p:spPr>
      </p:sp>
      <p:sp>
        <p:nvSpPr>
          <p:cNvPr id="1496" name="Google Shape;1496;p148"/>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497" name="Google Shape;1497;p14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98" name="Google Shape;1498;p148"/>
          <p:cNvSpPr txBox="1">
            <a:spLocks noGrp="1"/>
          </p:cNvSpPr>
          <p:nvPr>
            <p:ph type="body" idx="3"/>
          </p:nvPr>
        </p:nvSpPr>
        <p:spPr>
          <a:xfrm>
            <a:off x="4839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499" name="Google Shape;1499;p148"/>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500" name="Google Shape;1500;p148"/>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501" name="Google Shape;1501;p148"/>
          <p:cNvSpPr txBox="1">
            <a:spLocks noGrp="1"/>
          </p:cNvSpPr>
          <p:nvPr>
            <p:ph type="subTitle" idx="6"/>
          </p:nvPr>
        </p:nvSpPr>
        <p:spPr>
          <a:xfrm>
            <a:off x="526473" y="3019969"/>
            <a:ext cx="3519000" cy="21234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
        <p:nvSpPr>
          <p:cNvPr id="1502" name="Google Shape;1502;p148"/>
          <p:cNvSpPr txBox="1"/>
          <p:nvPr/>
        </p:nvSpPr>
        <p:spPr>
          <a:xfrm>
            <a:off x="142777" y="265693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Grøn - brødtekst og foto - venstre">
  <p:cSld name="CUSTOM_1_3">
    <p:bg>
      <p:bgPr>
        <a:solidFill>
          <a:schemeClr val="accent1"/>
        </a:solidFill>
        <a:effectLst/>
      </p:bgPr>
    </p:bg>
    <p:spTree>
      <p:nvGrpSpPr>
        <p:cNvPr id="1" name="Shape 1503"/>
        <p:cNvGrpSpPr/>
        <p:nvPr/>
      </p:nvGrpSpPr>
      <p:grpSpPr>
        <a:xfrm>
          <a:off x="0" y="0"/>
          <a:ext cx="0" cy="0"/>
          <a:chOff x="0" y="0"/>
          <a:chExt cx="0" cy="0"/>
        </a:xfrm>
      </p:grpSpPr>
      <p:sp>
        <p:nvSpPr>
          <p:cNvPr id="1504" name="Google Shape;1504;p149"/>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05" name="Google Shape;1505;p149"/>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506" name="Google Shape;1506;p149"/>
          <p:cNvSpPr>
            <a:spLocks noGrp="1"/>
          </p:cNvSpPr>
          <p:nvPr>
            <p:ph type="pic" idx="2"/>
          </p:nvPr>
        </p:nvSpPr>
        <p:spPr>
          <a:xfrm>
            <a:off x="0" y="0"/>
            <a:ext cx="4572000" cy="5145000"/>
          </a:xfrm>
          <a:prstGeom prst="rect">
            <a:avLst/>
          </a:prstGeom>
          <a:noFill/>
          <a:ln>
            <a:noFill/>
          </a:ln>
        </p:spPr>
      </p:sp>
      <p:sp>
        <p:nvSpPr>
          <p:cNvPr id="1507" name="Google Shape;1507;p149"/>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08" name="Google Shape;1508;p14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09" name="Google Shape;1509;p149"/>
          <p:cNvSpPr txBox="1">
            <a:spLocks noGrp="1"/>
          </p:cNvSpPr>
          <p:nvPr>
            <p:ph type="body" idx="3"/>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10" name="Google Shape;1510;p149"/>
          <p:cNvSpPr txBox="1">
            <a:spLocks noGrp="1"/>
          </p:cNvSpPr>
          <p:nvPr>
            <p:ph type="body" idx="4"/>
          </p:nvPr>
        </p:nvSpPr>
        <p:spPr>
          <a:xfrm>
            <a:off x="5190228" y="4785450"/>
            <a:ext cx="1577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11" name="Google Shape;1511;p149"/>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illa - kapitelskift">
  <p:cSld name="SECTION_HEADER_3_1_1_1_1">
    <p:bg>
      <p:bgPr>
        <a:solidFill>
          <a:schemeClr val="accent2"/>
        </a:solidFill>
        <a:effectLst/>
      </p:bgPr>
    </p:bg>
    <p:spTree>
      <p:nvGrpSpPr>
        <p:cNvPr id="1" name="Shape 97"/>
        <p:cNvGrpSpPr/>
        <p:nvPr/>
      </p:nvGrpSpPr>
      <p:grpSpPr>
        <a:xfrm>
          <a:off x="0" y="0"/>
          <a:ext cx="0" cy="0"/>
          <a:chOff x="0" y="0"/>
          <a:chExt cx="0" cy="0"/>
        </a:xfrm>
      </p:grpSpPr>
      <p:sp>
        <p:nvSpPr>
          <p:cNvPr id="98" name="Google Shape;98;p42"/>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99" name="Google Shape;99;p42"/>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endParaRPr/>
          </a:p>
        </p:txBody>
      </p:sp>
      <p:sp>
        <p:nvSpPr>
          <p:cNvPr id="100" name="Google Shape;100;p42"/>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SzPts val="1200"/>
              <a:buFont typeface="Lato"/>
              <a:buNone/>
              <a:defRPr sz="12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01" name="Google Shape;101;p4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2" name="Google Shape;102;p4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3" name="Google Shape;103;p42"/>
          <p:cNvSpPr txBox="1">
            <a:spLocks noGrp="1"/>
          </p:cNvSpPr>
          <p:nvPr>
            <p:ph type="body" idx="1"/>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4" name="Google Shape;104;p42"/>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5" name="Google Shape;105;p42"/>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pic>
        <p:nvPicPr>
          <p:cNvPr id="106" name="Google Shape;106;p42"/>
          <p:cNvPicPr preferRelativeResize="0"/>
          <p:nvPr/>
        </p:nvPicPr>
        <p:blipFill rotWithShape="1">
          <a:blip r:embed="rId2">
            <a:alphaModFix/>
          </a:blip>
          <a:srcRect l="435" r="426"/>
          <a:stretch/>
        </p:blipFill>
        <p:spPr>
          <a:xfrm>
            <a:off x="192024" y="155448"/>
            <a:ext cx="1069848" cy="374447"/>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Grøn - brødtekst og 2 fotos - venstre">
  <p:cSld name="CUSTOM_1_3_3">
    <p:bg>
      <p:bgPr>
        <a:solidFill>
          <a:schemeClr val="accent1"/>
        </a:solidFill>
        <a:effectLst/>
      </p:bgPr>
    </p:bg>
    <p:spTree>
      <p:nvGrpSpPr>
        <p:cNvPr id="1" name="Shape 1512"/>
        <p:cNvGrpSpPr/>
        <p:nvPr/>
      </p:nvGrpSpPr>
      <p:grpSpPr>
        <a:xfrm>
          <a:off x="0" y="0"/>
          <a:ext cx="0" cy="0"/>
          <a:chOff x="0" y="0"/>
          <a:chExt cx="0" cy="0"/>
        </a:xfrm>
      </p:grpSpPr>
      <p:sp>
        <p:nvSpPr>
          <p:cNvPr id="1513" name="Google Shape;1513;p150"/>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14" name="Google Shape;1514;p150"/>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515" name="Google Shape;1515;p150"/>
          <p:cNvSpPr>
            <a:spLocks noGrp="1"/>
          </p:cNvSpPr>
          <p:nvPr>
            <p:ph type="pic" idx="2"/>
          </p:nvPr>
        </p:nvSpPr>
        <p:spPr>
          <a:xfrm>
            <a:off x="76200" y="76200"/>
            <a:ext cx="4495800" cy="2457300"/>
          </a:xfrm>
          <a:prstGeom prst="rect">
            <a:avLst/>
          </a:prstGeom>
          <a:noFill/>
          <a:ln>
            <a:noFill/>
          </a:ln>
        </p:spPr>
      </p:sp>
      <p:sp>
        <p:nvSpPr>
          <p:cNvPr id="1516" name="Google Shape;1516;p150"/>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17" name="Google Shape;1517;p15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18" name="Google Shape;1518;p150"/>
          <p:cNvSpPr txBox="1">
            <a:spLocks noGrp="1"/>
          </p:cNvSpPr>
          <p:nvPr>
            <p:ph type="body" idx="3"/>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19" name="Google Shape;1519;p150"/>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20" name="Google Shape;1520;p150"/>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21" name="Google Shape;1521;p150"/>
          <p:cNvSpPr>
            <a:spLocks noGrp="1"/>
          </p:cNvSpPr>
          <p:nvPr>
            <p:ph type="pic" idx="6"/>
          </p:nvPr>
        </p:nvSpPr>
        <p:spPr>
          <a:xfrm>
            <a:off x="76200" y="2609850"/>
            <a:ext cx="4495800" cy="2457300"/>
          </a:xfrm>
          <a:prstGeom prst="rect">
            <a:avLst/>
          </a:prstGeom>
          <a:noFill/>
          <a:ln>
            <a:noFill/>
          </a:ln>
        </p:spPr>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Lys grøn - brødtekst og foto - venstre">
  <p:cSld name="CUSTOM_1_3_2">
    <p:bg>
      <p:bgPr>
        <a:solidFill>
          <a:schemeClr val="lt2"/>
        </a:solidFill>
        <a:effectLst/>
      </p:bgPr>
    </p:bg>
    <p:spTree>
      <p:nvGrpSpPr>
        <p:cNvPr id="1" name="Shape 1522"/>
        <p:cNvGrpSpPr/>
        <p:nvPr/>
      </p:nvGrpSpPr>
      <p:grpSpPr>
        <a:xfrm>
          <a:off x="0" y="0"/>
          <a:ext cx="0" cy="0"/>
          <a:chOff x="0" y="0"/>
          <a:chExt cx="0" cy="0"/>
        </a:xfrm>
      </p:grpSpPr>
      <p:sp>
        <p:nvSpPr>
          <p:cNvPr id="1523" name="Google Shape;1523;p151"/>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24" name="Google Shape;1524;p151"/>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525" name="Google Shape;1525;p151"/>
          <p:cNvSpPr>
            <a:spLocks noGrp="1"/>
          </p:cNvSpPr>
          <p:nvPr>
            <p:ph type="pic" idx="2"/>
          </p:nvPr>
        </p:nvSpPr>
        <p:spPr>
          <a:xfrm>
            <a:off x="0" y="0"/>
            <a:ext cx="4572000" cy="5145000"/>
          </a:xfrm>
          <a:prstGeom prst="rect">
            <a:avLst/>
          </a:prstGeom>
          <a:noFill/>
          <a:ln>
            <a:noFill/>
          </a:ln>
        </p:spPr>
      </p:sp>
      <p:sp>
        <p:nvSpPr>
          <p:cNvPr id="1526" name="Google Shape;1526;p151"/>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27" name="Google Shape;1527;p15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28" name="Google Shape;1528;p151"/>
          <p:cNvSpPr txBox="1">
            <a:spLocks noGrp="1"/>
          </p:cNvSpPr>
          <p:nvPr>
            <p:ph type="body" idx="3"/>
          </p:nvPr>
        </p:nvSpPr>
        <p:spPr>
          <a:xfrm>
            <a:off x="4839350" y="4784104"/>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29" name="Google Shape;1529;p151"/>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30" name="Google Shape;1530;p151"/>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Lys grøn - brødtekst og 2 fotos - venstre">
  <p:cSld name="CUSTOM_1_3_2_1">
    <p:bg>
      <p:bgPr>
        <a:solidFill>
          <a:schemeClr val="lt2"/>
        </a:solidFill>
        <a:effectLst/>
      </p:bgPr>
    </p:bg>
    <p:spTree>
      <p:nvGrpSpPr>
        <p:cNvPr id="1" name="Shape 1531"/>
        <p:cNvGrpSpPr/>
        <p:nvPr/>
      </p:nvGrpSpPr>
      <p:grpSpPr>
        <a:xfrm>
          <a:off x="0" y="0"/>
          <a:ext cx="0" cy="0"/>
          <a:chOff x="0" y="0"/>
          <a:chExt cx="0" cy="0"/>
        </a:xfrm>
      </p:grpSpPr>
      <p:sp>
        <p:nvSpPr>
          <p:cNvPr id="1532" name="Google Shape;1532;p152"/>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33" name="Google Shape;1533;p152"/>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534" name="Google Shape;1534;p152"/>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35" name="Google Shape;1535;p15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36" name="Google Shape;1536;p152"/>
          <p:cNvSpPr txBox="1">
            <a:spLocks noGrp="1"/>
          </p:cNvSpPr>
          <p:nvPr>
            <p:ph type="body" idx="2"/>
          </p:nvPr>
        </p:nvSpPr>
        <p:spPr>
          <a:xfrm>
            <a:off x="4839350" y="4784104"/>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37" name="Google Shape;1537;p152"/>
          <p:cNvSpPr txBox="1">
            <a:spLocks noGrp="1"/>
          </p:cNvSpPr>
          <p:nvPr>
            <p:ph type="body" idx="3"/>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38" name="Google Shape;1538;p152"/>
          <p:cNvSpPr txBox="1">
            <a:spLocks noGrp="1"/>
          </p:cNvSpPr>
          <p:nvPr>
            <p:ph type="body" idx="4"/>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39" name="Google Shape;1539;p152"/>
          <p:cNvSpPr>
            <a:spLocks noGrp="1"/>
          </p:cNvSpPr>
          <p:nvPr>
            <p:ph type="pic" idx="5"/>
          </p:nvPr>
        </p:nvSpPr>
        <p:spPr>
          <a:xfrm>
            <a:off x="76200" y="76200"/>
            <a:ext cx="4495800" cy="2457300"/>
          </a:xfrm>
          <a:prstGeom prst="rect">
            <a:avLst/>
          </a:prstGeom>
          <a:noFill/>
          <a:ln>
            <a:noFill/>
          </a:ln>
        </p:spPr>
      </p:sp>
      <p:sp>
        <p:nvSpPr>
          <p:cNvPr id="1540" name="Google Shape;1540;p152"/>
          <p:cNvSpPr>
            <a:spLocks noGrp="1"/>
          </p:cNvSpPr>
          <p:nvPr>
            <p:ph type="pic" idx="6"/>
          </p:nvPr>
        </p:nvSpPr>
        <p:spPr>
          <a:xfrm>
            <a:off x="76200" y="2609850"/>
            <a:ext cx="4495800" cy="2457300"/>
          </a:xfrm>
          <a:prstGeom prst="rect">
            <a:avLst/>
          </a:prstGeom>
          <a:noFill/>
          <a:ln>
            <a:noFill/>
          </a:ln>
        </p:spPr>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Hvid - brødtekst og foto - venstre">
  <p:cSld name="CUSTOM_1_3_2_2">
    <p:bg>
      <p:bgPr>
        <a:solidFill>
          <a:schemeClr val="lt1"/>
        </a:solidFill>
        <a:effectLst/>
      </p:bgPr>
    </p:bg>
    <p:spTree>
      <p:nvGrpSpPr>
        <p:cNvPr id="1" name="Shape 1541"/>
        <p:cNvGrpSpPr/>
        <p:nvPr/>
      </p:nvGrpSpPr>
      <p:grpSpPr>
        <a:xfrm>
          <a:off x="0" y="0"/>
          <a:ext cx="0" cy="0"/>
          <a:chOff x="0" y="0"/>
          <a:chExt cx="0" cy="0"/>
        </a:xfrm>
      </p:grpSpPr>
      <p:sp>
        <p:nvSpPr>
          <p:cNvPr id="1542" name="Google Shape;1542;p153"/>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43" name="Google Shape;1543;p153"/>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544" name="Google Shape;1544;p153"/>
          <p:cNvSpPr>
            <a:spLocks noGrp="1"/>
          </p:cNvSpPr>
          <p:nvPr>
            <p:ph type="pic" idx="2"/>
          </p:nvPr>
        </p:nvSpPr>
        <p:spPr>
          <a:xfrm>
            <a:off x="0" y="0"/>
            <a:ext cx="4572000" cy="5145000"/>
          </a:xfrm>
          <a:prstGeom prst="rect">
            <a:avLst/>
          </a:prstGeom>
          <a:noFill/>
          <a:ln>
            <a:noFill/>
          </a:ln>
        </p:spPr>
      </p:sp>
      <p:sp>
        <p:nvSpPr>
          <p:cNvPr id="1545" name="Google Shape;1545;p153"/>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46" name="Google Shape;1546;p15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47" name="Google Shape;1547;p153"/>
          <p:cNvSpPr txBox="1">
            <a:spLocks noGrp="1"/>
          </p:cNvSpPr>
          <p:nvPr>
            <p:ph type="body" idx="3"/>
          </p:nvPr>
        </p:nvSpPr>
        <p:spPr>
          <a:xfrm>
            <a:off x="4839350" y="4784104"/>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48" name="Google Shape;1548;p153"/>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49" name="Google Shape;1549;p153"/>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Hvid - brødtekst og 2 fotos - venstre">
  <p:cSld name="CUSTOM_1_3_2_1_1">
    <p:bg>
      <p:bgPr>
        <a:solidFill>
          <a:schemeClr val="lt1"/>
        </a:solidFill>
        <a:effectLst/>
      </p:bgPr>
    </p:bg>
    <p:spTree>
      <p:nvGrpSpPr>
        <p:cNvPr id="1" name="Shape 1550"/>
        <p:cNvGrpSpPr/>
        <p:nvPr/>
      </p:nvGrpSpPr>
      <p:grpSpPr>
        <a:xfrm>
          <a:off x="0" y="0"/>
          <a:ext cx="0" cy="0"/>
          <a:chOff x="0" y="0"/>
          <a:chExt cx="0" cy="0"/>
        </a:xfrm>
      </p:grpSpPr>
      <p:sp>
        <p:nvSpPr>
          <p:cNvPr id="1551" name="Google Shape;1551;p154"/>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52" name="Google Shape;1552;p154"/>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553" name="Google Shape;1553;p154"/>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54" name="Google Shape;1554;p15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55" name="Google Shape;1555;p154"/>
          <p:cNvSpPr txBox="1">
            <a:spLocks noGrp="1"/>
          </p:cNvSpPr>
          <p:nvPr>
            <p:ph type="body" idx="2"/>
          </p:nvPr>
        </p:nvSpPr>
        <p:spPr>
          <a:xfrm>
            <a:off x="4839350" y="4784104"/>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56" name="Google Shape;1556;p154"/>
          <p:cNvSpPr txBox="1">
            <a:spLocks noGrp="1"/>
          </p:cNvSpPr>
          <p:nvPr>
            <p:ph type="body" idx="3"/>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57" name="Google Shape;1557;p154"/>
          <p:cNvSpPr txBox="1">
            <a:spLocks noGrp="1"/>
          </p:cNvSpPr>
          <p:nvPr>
            <p:ph type="body" idx="4"/>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58" name="Google Shape;1558;p154"/>
          <p:cNvSpPr>
            <a:spLocks noGrp="1"/>
          </p:cNvSpPr>
          <p:nvPr>
            <p:ph type="pic" idx="5"/>
          </p:nvPr>
        </p:nvSpPr>
        <p:spPr>
          <a:xfrm>
            <a:off x="76200" y="76200"/>
            <a:ext cx="4495800" cy="2457300"/>
          </a:xfrm>
          <a:prstGeom prst="rect">
            <a:avLst/>
          </a:prstGeom>
          <a:noFill/>
          <a:ln>
            <a:noFill/>
          </a:ln>
        </p:spPr>
      </p:sp>
      <p:sp>
        <p:nvSpPr>
          <p:cNvPr id="1559" name="Google Shape;1559;p154"/>
          <p:cNvSpPr>
            <a:spLocks noGrp="1"/>
          </p:cNvSpPr>
          <p:nvPr>
            <p:ph type="pic" idx="6"/>
          </p:nvPr>
        </p:nvSpPr>
        <p:spPr>
          <a:xfrm>
            <a:off x="76200" y="2609850"/>
            <a:ext cx="4495800" cy="2457300"/>
          </a:xfrm>
          <a:prstGeom prst="rect">
            <a:avLst/>
          </a:prstGeom>
          <a:noFill/>
          <a:ln>
            <a:noFill/>
          </a:ln>
        </p:spPr>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Lilla - brødtekst og foto - venstre">
  <p:cSld name="CUSTOM_1_3_1">
    <p:bg>
      <p:bgPr>
        <a:solidFill>
          <a:schemeClr val="accent2"/>
        </a:solidFill>
        <a:effectLst/>
      </p:bgPr>
    </p:bg>
    <p:spTree>
      <p:nvGrpSpPr>
        <p:cNvPr id="1" name="Shape 1560"/>
        <p:cNvGrpSpPr/>
        <p:nvPr/>
      </p:nvGrpSpPr>
      <p:grpSpPr>
        <a:xfrm>
          <a:off x="0" y="0"/>
          <a:ext cx="0" cy="0"/>
          <a:chOff x="0" y="0"/>
          <a:chExt cx="0" cy="0"/>
        </a:xfrm>
      </p:grpSpPr>
      <p:sp>
        <p:nvSpPr>
          <p:cNvPr id="1561" name="Google Shape;1561;p155"/>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62" name="Google Shape;1562;p155"/>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563" name="Google Shape;1563;p155"/>
          <p:cNvSpPr>
            <a:spLocks noGrp="1"/>
          </p:cNvSpPr>
          <p:nvPr>
            <p:ph type="pic" idx="2"/>
          </p:nvPr>
        </p:nvSpPr>
        <p:spPr>
          <a:xfrm>
            <a:off x="0" y="0"/>
            <a:ext cx="4572000" cy="5145000"/>
          </a:xfrm>
          <a:prstGeom prst="rect">
            <a:avLst/>
          </a:prstGeom>
          <a:noFill/>
          <a:ln>
            <a:noFill/>
          </a:ln>
        </p:spPr>
      </p:sp>
      <p:sp>
        <p:nvSpPr>
          <p:cNvPr id="1564" name="Google Shape;1564;p155"/>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65" name="Google Shape;1565;p15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66" name="Google Shape;1566;p155"/>
          <p:cNvSpPr txBox="1">
            <a:spLocks noGrp="1"/>
          </p:cNvSpPr>
          <p:nvPr>
            <p:ph type="body" idx="3"/>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67" name="Google Shape;1567;p155"/>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68" name="Google Shape;1568;p155"/>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Lilla - brødtekst og 2 fotos - venstre">
  <p:cSld name="CUSTOM_1_3_1_3">
    <p:bg>
      <p:bgPr>
        <a:solidFill>
          <a:schemeClr val="accent2"/>
        </a:solidFill>
        <a:effectLst/>
      </p:bgPr>
    </p:bg>
    <p:spTree>
      <p:nvGrpSpPr>
        <p:cNvPr id="1" name="Shape 1569"/>
        <p:cNvGrpSpPr/>
        <p:nvPr/>
      </p:nvGrpSpPr>
      <p:grpSpPr>
        <a:xfrm>
          <a:off x="0" y="0"/>
          <a:ext cx="0" cy="0"/>
          <a:chOff x="0" y="0"/>
          <a:chExt cx="0" cy="0"/>
        </a:xfrm>
      </p:grpSpPr>
      <p:sp>
        <p:nvSpPr>
          <p:cNvPr id="1570" name="Google Shape;1570;p156"/>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71" name="Google Shape;1571;p156"/>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572" name="Google Shape;1572;p156"/>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573" name="Google Shape;1573;p15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74" name="Google Shape;1574;p156"/>
          <p:cNvSpPr txBox="1">
            <a:spLocks noGrp="1"/>
          </p:cNvSpPr>
          <p:nvPr>
            <p:ph type="body" idx="2"/>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75" name="Google Shape;1575;p156"/>
          <p:cNvSpPr txBox="1">
            <a:spLocks noGrp="1"/>
          </p:cNvSpPr>
          <p:nvPr>
            <p:ph type="body" idx="3"/>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76" name="Google Shape;1576;p156"/>
          <p:cNvSpPr txBox="1">
            <a:spLocks noGrp="1"/>
          </p:cNvSpPr>
          <p:nvPr>
            <p:ph type="body" idx="4"/>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577" name="Google Shape;1577;p156"/>
          <p:cNvSpPr>
            <a:spLocks noGrp="1"/>
          </p:cNvSpPr>
          <p:nvPr>
            <p:ph type="pic" idx="5"/>
          </p:nvPr>
        </p:nvSpPr>
        <p:spPr>
          <a:xfrm>
            <a:off x="76200" y="76200"/>
            <a:ext cx="4495800" cy="2457300"/>
          </a:xfrm>
          <a:prstGeom prst="rect">
            <a:avLst/>
          </a:prstGeom>
          <a:noFill/>
          <a:ln>
            <a:noFill/>
          </a:ln>
        </p:spPr>
      </p:sp>
      <p:sp>
        <p:nvSpPr>
          <p:cNvPr id="1578" name="Google Shape;1578;p156"/>
          <p:cNvSpPr>
            <a:spLocks noGrp="1"/>
          </p:cNvSpPr>
          <p:nvPr>
            <p:ph type="pic" idx="6"/>
          </p:nvPr>
        </p:nvSpPr>
        <p:spPr>
          <a:xfrm>
            <a:off x="76200" y="2609850"/>
            <a:ext cx="4495800" cy="2457300"/>
          </a:xfrm>
          <a:prstGeom prst="rect">
            <a:avLst/>
          </a:prstGeom>
          <a:noFill/>
          <a:ln>
            <a:noFill/>
          </a:ln>
        </p:spPr>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Bordeaux - brødtekst og foto - venstre">
  <p:cSld name="CUSTOM_1_3_1_2">
    <p:bg>
      <p:bgPr>
        <a:solidFill>
          <a:schemeClr val="accent3"/>
        </a:solidFill>
        <a:effectLst/>
      </p:bgPr>
    </p:bg>
    <p:spTree>
      <p:nvGrpSpPr>
        <p:cNvPr id="1" name="Shape 1579"/>
        <p:cNvGrpSpPr/>
        <p:nvPr/>
      </p:nvGrpSpPr>
      <p:grpSpPr>
        <a:xfrm>
          <a:off x="0" y="0"/>
          <a:ext cx="0" cy="0"/>
          <a:chOff x="0" y="0"/>
          <a:chExt cx="0" cy="0"/>
        </a:xfrm>
      </p:grpSpPr>
      <p:sp>
        <p:nvSpPr>
          <p:cNvPr id="1580" name="Google Shape;1580;p157"/>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1581" name="Google Shape;1581;p157"/>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582" name="Google Shape;1582;p157"/>
          <p:cNvSpPr>
            <a:spLocks noGrp="1"/>
          </p:cNvSpPr>
          <p:nvPr>
            <p:ph type="pic" idx="2"/>
          </p:nvPr>
        </p:nvSpPr>
        <p:spPr>
          <a:xfrm>
            <a:off x="0" y="0"/>
            <a:ext cx="4572000" cy="5145000"/>
          </a:xfrm>
          <a:prstGeom prst="rect">
            <a:avLst/>
          </a:prstGeom>
          <a:noFill/>
          <a:ln>
            <a:noFill/>
          </a:ln>
        </p:spPr>
      </p:sp>
      <p:sp>
        <p:nvSpPr>
          <p:cNvPr id="1583" name="Google Shape;1583;p157"/>
          <p:cNvSpPr/>
          <p:nvPr/>
        </p:nvSpPr>
        <p:spPr>
          <a:xfrm rot="10800000" flipH="1">
            <a:off x="4923687" y="4740667"/>
            <a:ext cx="38517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1584" name="Google Shape;1584;p15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85" name="Google Shape;1585;p157"/>
          <p:cNvSpPr txBox="1">
            <a:spLocks noGrp="1"/>
          </p:cNvSpPr>
          <p:nvPr>
            <p:ph type="body" idx="3"/>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586" name="Google Shape;1586;p157"/>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587" name="Google Shape;1587;p157"/>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Bordeaux - brødtekst og 2 fotos - venstre">
  <p:cSld name="CUSTOM_1_3_1_2_2">
    <p:bg>
      <p:bgPr>
        <a:solidFill>
          <a:schemeClr val="accent3"/>
        </a:solidFill>
        <a:effectLst/>
      </p:bgPr>
    </p:bg>
    <p:spTree>
      <p:nvGrpSpPr>
        <p:cNvPr id="1" name="Shape 1588"/>
        <p:cNvGrpSpPr/>
        <p:nvPr/>
      </p:nvGrpSpPr>
      <p:grpSpPr>
        <a:xfrm>
          <a:off x="0" y="0"/>
          <a:ext cx="0" cy="0"/>
          <a:chOff x="0" y="0"/>
          <a:chExt cx="0" cy="0"/>
        </a:xfrm>
      </p:grpSpPr>
      <p:sp>
        <p:nvSpPr>
          <p:cNvPr id="1589" name="Google Shape;1589;p158"/>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1590" name="Google Shape;1590;p158"/>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591" name="Google Shape;1591;p158"/>
          <p:cNvSpPr/>
          <p:nvPr/>
        </p:nvSpPr>
        <p:spPr>
          <a:xfrm rot="10800000" flipH="1">
            <a:off x="4923687" y="4740667"/>
            <a:ext cx="38517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1592" name="Google Shape;1592;p15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593" name="Google Shape;1593;p158"/>
          <p:cNvSpPr txBox="1">
            <a:spLocks noGrp="1"/>
          </p:cNvSpPr>
          <p:nvPr>
            <p:ph type="body" idx="2"/>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594" name="Google Shape;1594;p158"/>
          <p:cNvSpPr txBox="1">
            <a:spLocks noGrp="1"/>
          </p:cNvSpPr>
          <p:nvPr>
            <p:ph type="body" idx="3"/>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595" name="Google Shape;1595;p158"/>
          <p:cNvSpPr txBox="1">
            <a:spLocks noGrp="1"/>
          </p:cNvSpPr>
          <p:nvPr>
            <p:ph type="body" idx="4"/>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596" name="Google Shape;1596;p158"/>
          <p:cNvSpPr>
            <a:spLocks noGrp="1"/>
          </p:cNvSpPr>
          <p:nvPr>
            <p:ph type="pic" idx="5"/>
          </p:nvPr>
        </p:nvSpPr>
        <p:spPr>
          <a:xfrm>
            <a:off x="76200" y="76200"/>
            <a:ext cx="4495800" cy="2457300"/>
          </a:xfrm>
          <a:prstGeom prst="rect">
            <a:avLst/>
          </a:prstGeom>
          <a:noFill/>
          <a:ln>
            <a:noFill/>
          </a:ln>
        </p:spPr>
      </p:sp>
      <p:sp>
        <p:nvSpPr>
          <p:cNvPr id="1597" name="Google Shape;1597;p158"/>
          <p:cNvSpPr>
            <a:spLocks noGrp="1"/>
          </p:cNvSpPr>
          <p:nvPr>
            <p:ph type="pic" idx="6"/>
          </p:nvPr>
        </p:nvSpPr>
        <p:spPr>
          <a:xfrm>
            <a:off x="76200" y="2609850"/>
            <a:ext cx="4495800" cy="2457300"/>
          </a:xfrm>
          <a:prstGeom prst="rect">
            <a:avLst/>
          </a:prstGeom>
          <a:noFill/>
          <a:ln>
            <a:noFill/>
          </a:ln>
        </p:spPr>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Orange - brødtekst og foto - venstre">
  <p:cSld name="CUSTOM_1_3_1_2_1">
    <p:bg>
      <p:bgPr>
        <a:solidFill>
          <a:schemeClr val="accent4"/>
        </a:solidFill>
        <a:effectLst/>
      </p:bgPr>
    </p:bg>
    <p:spTree>
      <p:nvGrpSpPr>
        <p:cNvPr id="1" name="Shape 1598"/>
        <p:cNvGrpSpPr/>
        <p:nvPr/>
      </p:nvGrpSpPr>
      <p:grpSpPr>
        <a:xfrm>
          <a:off x="0" y="0"/>
          <a:ext cx="0" cy="0"/>
          <a:chOff x="0" y="0"/>
          <a:chExt cx="0" cy="0"/>
        </a:xfrm>
      </p:grpSpPr>
      <p:sp>
        <p:nvSpPr>
          <p:cNvPr id="1599" name="Google Shape;1599;p159"/>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600" name="Google Shape;1600;p159"/>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601" name="Google Shape;1601;p159"/>
          <p:cNvSpPr>
            <a:spLocks noGrp="1"/>
          </p:cNvSpPr>
          <p:nvPr>
            <p:ph type="pic" idx="2"/>
          </p:nvPr>
        </p:nvSpPr>
        <p:spPr>
          <a:xfrm>
            <a:off x="0" y="0"/>
            <a:ext cx="4572000" cy="5145000"/>
          </a:xfrm>
          <a:prstGeom prst="rect">
            <a:avLst/>
          </a:prstGeom>
          <a:noFill/>
          <a:ln>
            <a:noFill/>
          </a:ln>
        </p:spPr>
      </p:sp>
      <p:sp>
        <p:nvSpPr>
          <p:cNvPr id="1602" name="Google Shape;1602;p159"/>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603" name="Google Shape;1603;p15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04" name="Google Shape;1604;p159"/>
          <p:cNvSpPr txBox="1">
            <a:spLocks noGrp="1"/>
          </p:cNvSpPr>
          <p:nvPr>
            <p:ph type="body" idx="3"/>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05" name="Google Shape;1605;p159"/>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06" name="Google Shape;1606;p159"/>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range - kapitelskift">
  <p:cSld name="SECTION_HEADER_3_1_1_1_1_2">
    <p:bg>
      <p:bgPr>
        <a:solidFill>
          <a:schemeClr val="accent4"/>
        </a:solidFill>
        <a:effectLst/>
      </p:bgPr>
    </p:bg>
    <p:spTree>
      <p:nvGrpSpPr>
        <p:cNvPr id="1" name="Shape 107"/>
        <p:cNvGrpSpPr/>
        <p:nvPr/>
      </p:nvGrpSpPr>
      <p:grpSpPr>
        <a:xfrm>
          <a:off x="0" y="0"/>
          <a:ext cx="0" cy="0"/>
          <a:chOff x="0" y="0"/>
          <a:chExt cx="0" cy="0"/>
        </a:xfrm>
      </p:grpSpPr>
      <p:sp>
        <p:nvSpPr>
          <p:cNvPr id="108" name="Google Shape;108;p43"/>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109" name="Google Shape;109;p43"/>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endParaRPr/>
          </a:p>
        </p:txBody>
      </p:sp>
      <p:sp>
        <p:nvSpPr>
          <p:cNvPr id="110" name="Google Shape;110;p43"/>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rmAutofit/>
          </a:bodyPr>
          <a:lstStyle>
            <a:lvl1pPr lvl="0" algn="l">
              <a:lnSpc>
                <a:spcPct val="130000"/>
              </a:lnSpc>
              <a:spcBef>
                <a:spcPts val="0"/>
              </a:spcBef>
              <a:spcAft>
                <a:spcPts val="0"/>
              </a:spcAft>
              <a:buSzPts val="1200"/>
              <a:buFont typeface="Lato"/>
              <a:buNone/>
              <a:defRPr sz="12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11" name="Google Shape;111;p4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12" name="Google Shape;112;p4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13" name="Google Shape;113;p43"/>
          <p:cNvSpPr txBox="1">
            <a:spLocks noGrp="1"/>
          </p:cNvSpPr>
          <p:nvPr>
            <p:ph type="body" idx="1"/>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14" name="Google Shape;114;p43"/>
          <p:cNvSpPr txBox="1">
            <a:spLocks noGrp="1"/>
          </p:cNvSpPr>
          <p:nvPr>
            <p:ph type="body" idx="4"/>
          </p:nvPr>
        </p:nvSpPr>
        <p:spPr>
          <a:xfrm>
            <a:off x="572200"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15" name="Google Shape;115;p43"/>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pic>
        <p:nvPicPr>
          <p:cNvPr id="116" name="Google Shape;116;p43"/>
          <p:cNvPicPr preferRelativeResize="0"/>
          <p:nvPr/>
        </p:nvPicPr>
        <p:blipFill rotWithShape="1">
          <a:blip r:embed="rId2">
            <a:alphaModFix/>
          </a:blip>
          <a:srcRect l="435" r="426"/>
          <a:stretch/>
        </p:blipFill>
        <p:spPr>
          <a:xfrm>
            <a:off x="192024" y="155448"/>
            <a:ext cx="1069848" cy="374447"/>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Orange - brødtekst og foto - venstre 1">
  <p:cSld name="CUSTOM_1_3_1_2_1_2">
    <p:bg>
      <p:bgPr>
        <a:solidFill>
          <a:schemeClr val="accent4"/>
        </a:solidFill>
        <a:effectLst/>
      </p:bgPr>
    </p:bg>
    <p:spTree>
      <p:nvGrpSpPr>
        <p:cNvPr id="1" name="Shape 1607"/>
        <p:cNvGrpSpPr/>
        <p:nvPr/>
      </p:nvGrpSpPr>
      <p:grpSpPr>
        <a:xfrm>
          <a:off x="0" y="0"/>
          <a:ext cx="0" cy="0"/>
          <a:chOff x="0" y="0"/>
          <a:chExt cx="0" cy="0"/>
        </a:xfrm>
      </p:grpSpPr>
      <p:sp>
        <p:nvSpPr>
          <p:cNvPr id="1608" name="Google Shape;1608;p160"/>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609" name="Google Shape;1609;p160"/>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610" name="Google Shape;1610;p160"/>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611" name="Google Shape;1611;p16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12" name="Google Shape;1612;p160"/>
          <p:cNvSpPr txBox="1">
            <a:spLocks noGrp="1"/>
          </p:cNvSpPr>
          <p:nvPr>
            <p:ph type="body" idx="2"/>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13" name="Google Shape;1613;p160"/>
          <p:cNvSpPr txBox="1">
            <a:spLocks noGrp="1"/>
          </p:cNvSpPr>
          <p:nvPr>
            <p:ph type="body" idx="3"/>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14" name="Google Shape;1614;p160"/>
          <p:cNvSpPr txBox="1">
            <a:spLocks noGrp="1"/>
          </p:cNvSpPr>
          <p:nvPr>
            <p:ph type="body" idx="4"/>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15" name="Google Shape;1615;p160"/>
          <p:cNvSpPr>
            <a:spLocks noGrp="1"/>
          </p:cNvSpPr>
          <p:nvPr>
            <p:ph type="pic" idx="5"/>
          </p:nvPr>
        </p:nvSpPr>
        <p:spPr>
          <a:xfrm>
            <a:off x="76200" y="76200"/>
            <a:ext cx="4495800" cy="2457300"/>
          </a:xfrm>
          <a:prstGeom prst="rect">
            <a:avLst/>
          </a:prstGeom>
          <a:noFill/>
          <a:ln>
            <a:noFill/>
          </a:ln>
        </p:spPr>
      </p:sp>
      <p:sp>
        <p:nvSpPr>
          <p:cNvPr id="1616" name="Google Shape;1616;p160"/>
          <p:cNvSpPr>
            <a:spLocks noGrp="1"/>
          </p:cNvSpPr>
          <p:nvPr>
            <p:ph type="pic" idx="6"/>
          </p:nvPr>
        </p:nvSpPr>
        <p:spPr>
          <a:xfrm>
            <a:off x="76200" y="2609850"/>
            <a:ext cx="4495800" cy="2457300"/>
          </a:xfrm>
          <a:prstGeom prst="rect">
            <a:avLst/>
          </a:prstGeom>
          <a:noFill/>
          <a:ln>
            <a:noFill/>
          </a:ln>
        </p:spPr>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Lys gul - brødtekst og foto - venstre">
  <p:cSld name="CUSTOM_1_3_1_2_1_1">
    <p:bg>
      <p:bgPr>
        <a:solidFill>
          <a:schemeClr val="accent5"/>
        </a:solidFill>
        <a:effectLst/>
      </p:bgPr>
    </p:bg>
    <p:spTree>
      <p:nvGrpSpPr>
        <p:cNvPr id="1" name="Shape 1617"/>
        <p:cNvGrpSpPr/>
        <p:nvPr/>
      </p:nvGrpSpPr>
      <p:grpSpPr>
        <a:xfrm>
          <a:off x="0" y="0"/>
          <a:ext cx="0" cy="0"/>
          <a:chOff x="0" y="0"/>
          <a:chExt cx="0" cy="0"/>
        </a:xfrm>
      </p:grpSpPr>
      <p:sp>
        <p:nvSpPr>
          <p:cNvPr id="1618" name="Google Shape;1618;p161"/>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619" name="Google Shape;1619;p161"/>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620" name="Google Shape;1620;p161"/>
          <p:cNvSpPr>
            <a:spLocks noGrp="1"/>
          </p:cNvSpPr>
          <p:nvPr>
            <p:ph type="pic" idx="2"/>
          </p:nvPr>
        </p:nvSpPr>
        <p:spPr>
          <a:xfrm>
            <a:off x="0" y="0"/>
            <a:ext cx="4572000" cy="5145000"/>
          </a:xfrm>
          <a:prstGeom prst="rect">
            <a:avLst/>
          </a:prstGeom>
          <a:noFill/>
          <a:ln>
            <a:noFill/>
          </a:ln>
        </p:spPr>
      </p:sp>
      <p:sp>
        <p:nvSpPr>
          <p:cNvPr id="1621" name="Google Shape;1621;p161"/>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622" name="Google Shape;1622;p16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23" name="Google Shape;1623;p161"/>
          <p:cNvSpPr txBox="1">
            <a:spLocks noGrp="1"/>
          </p:cNvSpPr>
          <p:nvPr>
            <p:ph type="body" idx="3"/>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24" name="Google Shape;1624;p161"/>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25" name="Google Shape;1625;p161"/>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Lys gul - brødtekst og 2 fotos - venstre">
  <p:cSld name="CUSTOM_1_3_1_2_1_1_1">
    <p:bg>
      <p:bgPr>
        <a:solidFill>
          <a:schemeClr val="accent5"/>
        </a:solidFill>
        <a:effectLst/>
      </p:bgPr>
    </p:bg>
    <p:spTree>
      <p:nvGrpSpPr>
        <p:cNvPr id="1" name="Shape 1626"/>
        <p:cNvGrpSpPr/>
        <p:nvPr/>
      </p:nvGrpSpPr>
      <p:grpSpPr>
        <a:xfrm>
          <a:off x="0" y="0"/>
          <a:ext cx="0" cy="0"/>
          <a:chOff x="0" y="0"/>
          <a:chExt cx="0" cy="0"/>
        </a:xfrm>
      </p:grpSpPr>
      <p:sp>
        <p:nvSpPr>
          <p:cNvPr id="1627" name="Google Shape;1627;p162"/>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628" name="Google Shape;1628;p162"/>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629" name="Google Shape;1629;p162"/>
          <p:cNvSpPr/>
          <p:nvPr/>
        </p:nvSpPr>
        <p:spPr>
          <a:xfrm rot="10800000" flipH="1">
            <a:off x="492368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630" name="Google Shape;1630;p16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31" name="Google Shape;1631;p162"/>
          <p:cNvSpPr txBox="1">
            <a:spLocks noGrp="1"/>
          </p:cNvSpPr>
          <p:nvPr>
            <p:ph type="body" idx="2"/>
          </p:nvPr>
        </p:nvSpPr>
        <p:spPr>
          <a:xfrm>
            <a:off x="4839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32" name="Google Shape;1632;p162"/>
          <p:cNvSpPr txBox="1">
            <a:spLocks noGrp="1"/>
          </p:cNvSpPr>
          <p:nvPr>
            <p:ph type="body" idx="3"/>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33" name="Google Shape;1633;p162"/>
          <p:cNvSpPr txBox="1">
            <a:spLocks noGrp="1"/>
          </p:cNvSpPr>
          <p:nvPr>
            <p:ph type="body" idx="4"/>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34" name="Google Shape;1634;p162"/>
          <p:cNvSpPr>
            <a:spLocks noGrp="1"/>
          </p:cNvSpPr>
          <p:nvPr>
            <p:ph type="pic" idx="5"/>
          </p:nvPr>
        </p:nvSpPr>
        <p:spPr>
          <a:xfrm>
            <a:off x="76200" y="76200"/>
            <a:ext cx="4495800" cy="2457300"/>
          </a:xfrm>
          <a:prstGeom prst="rect">
            <a:avLst/>
          </a:prstGeom>
          <a:noFill/>
          <a:ln>
            <a:noFill/>
          </a:ln>
        </p:spPr>
      </p:sp>
      <p:sp>
        <p:nvSpPr>
          <p:cNvPr id="1635" name="Google Shape;1635;p162"/>
          <p:cNvSpPr>
            <a:spLocks noGrp="1"/>
          </p:cNvSpPr>
          <p:nvPr>
            <p:ph type="pic" idx="6"/>
          </p:nvPr>
        </p:nvSpPr>
        <p:spPr>
          <a:xfrm>
            <a:off x="76200" y="2609850"/>
            <a:ext cx="4495800" cy="2457300"/>
          </a:xfrm>
          <a:prstGeom prst="rect">
            <a:avLst/>
          </a:prstGeom>
          <a:noFill/>
          <a:ln>
            <a:noFill/>
          </a:ln>
        </p:spPr>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Mørk grøn - brødtekst og foto - venstre">
  <p:cSld name="CUSTOM_1_3_1_1">
    <p:bg>
      <p:bgPr>
        <a:solidFill>
          <a:schemeClr val="dk1"/>
        </a:solidFill>
        <a:effectLst/>
      </p:bgPr>
    </p:bg>
    <p:spTree>
      <p:nvGrpSpPr>
        <p:cNvPr id="1" name="Shape 1636"/>
        <p:cNvGrpSpPr/>
        <p:nvPr/>
      </p:nvGrpSpPr>
      <p:grpSpPr>
        <a:xfrm>
          <a:off x="0" y="0"/>
          <a:ext cx="0" cy="0"/>
          <a:chOff x="0" y="0"/>
          <a:chExt cx="0" cy="0"/>
        </a:xfrm>
      </p:grpSpPr>
      <p:sp>
        <p:nvSpPr>
          <p:cNvPr id="1637" name="Google Shape;1637;p163"/>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2900"/>
              <a:buNone/>
              <a:defRPr>
                <a:solidFill>
                  <a:schemeClr val="accent1"/>
                </a:solidFill>
              </a:defRPr>
            </a:lvl2pPr>
            <a:lvl3pPr lvl="2" algn="l">
              <a:lnSpc>
                <a:spcPct val="100000"/>
              </a:lnSpc>
              <a:spcBef>
                <a:spcPts val="0"/>
              </a:spcBef>
              <a:spcAft>
                <a:spcPts val="0"/>
              </a:spcAft>
              <a:buClr>
                <a:schemeClr val="accent1"/>
              </a:buClr>
              <a:buSzPts val="2900"/>
              <a:buNone/>
              <a:defRPr>
                <a:solidFill>
                  <a:schemeClr val="accent1"/>
                </a:solidFill>
              </a:defRPr>
            </a:lvl3pPr>
            <a:lvl4pPr lvl="3" algn="l">
              <a:lnSpc>
                <a:spcPct val="100000"/>
              </a:lnSpc>
              <a:spcBef>
                <a:spcPts val="0"/>
              </a:spcBef>
              <a:spcAft>
                <a:spcPts val="0"/>
              </a:spcAft>
              <a:buClr>
                <a:schemeClr val="accent1"/>
              </a:buClr>
              <a:buSzPts val="2900"/>
              <a:buNone/>
              <a:defRPr>
                <a:solidFill>
                  <a:schemeClr val="accent1"/>
                </a:solidFill>
              </a:defRPr>
            </a:lvl4pPr>
            <a:lvl5pPr lvl="4" algn="l">
              <a:lnSpc>
                <a:spcPct val="100000"/>
              </a:lnSpc>
              <a:spcBef>
                <a:spcPts val="0"/>
              </a:spcBef>
              <a:spcAft>
                <a:spcPts val="0"/>
              </a:spcAft>
              <a:buClr>
                <a:schemeClr val="accent1"/>
              </a:buClr>
              <a:buSzPts val="2900"/>
              <a:buNone/>
              <a:defRPr>
                <a:solidFill>
                  <a:schemeClr val="accent1"/>
                </a:solidFill>
              </a:defRPr>
            </a:lvl5pPr>
            <a:lvl6pPr lvl="5" algn="l">
              <a:lnSpc>
                <a:spcPct val="100000"/>
              </a:lnSpc>
              <a:spcBef>
                <a:spcPts val="0"/>
              </a:spcBef>
              <a:spcAft>
                <a:spcPts val="0"/>
              </a:spcAft>
              <a:buClr>
                <a:schemeClr val="accent1"/>
              </a:buClr>
              <a:buSzPts val="2900"/>
              <a:buNone/>
              <a:defRPr>
                <a:solidFill>
                  <a:schemeClr val="accent1"/>
                </a:solidFill>
              </a:defRPr>
            </a:lvl6pPr>
            <a:lvl7pPr lvl="6" algn="l">
              <a:lnSpc>
                <a:spcPct val="100000"/>
              </a:lnSpc>
              <a:spcBef>
                <a:spcPts val="0"/>
              </a:spcBef>
              <a:spcAft>
                <a:spcPts val="0"/>
              </a:spcAft>
              <a:buClr>
                <a:schemeClr val="accent1"/>
              </a:buClr>
              <a:buSzPts val="2900"/>
              <a:buNone/>
              <a:defRPr>
                <a:solidFill>
                  <a:schemeClr val="accent1"/>
                </a:solidFill>
              </a:defRPr>
            </a:lvl7pPr>
            <a:lvl8pPr lvl="7" algn="l">
              <a:lnSpc>
                <a:spcPct val="100000"/>
              </a:lnSpc>
              <a:spcBef>
                <a:spcPts val="0"/>
              </a:spcBef>
              <a:spcAft>
                <a:spcPts val="0"/>
              </a:spcAft>
              <a:buClr>
                <a:schemeClr val="accent1"/>
              </a:buClr>
              <a:buSzPts val="2900"/>
              <a:buNone/>
              <a:defRPr>
                <a:solidFill>
                  <a:schemeClr val="accent1"/>
                </a:solidFill>
              </a:defRPr>
            </a:lvl8pPr>
            <a:lvl9pPr lvl="8" algn="l">
              <a:lnSpc>
                <a:spcPct val="100000"/>
              </a:lnSpc>
              <a:spcBef>
                <a:spcPts val="0"/>
              </a:spcBef>
              <a:spcAft>
                <a:spcPts val="0"/>
              </a:spcAft>
              <a:buClr>
                <a:schemeClr val="accent1"/>
              </a:buClr>
              <a:buSzPts val="2900"/>
              <a:buNone/>
              <a:defRPr>
                <a:solidFill>
                  <a:schemeClr val="accent1"/>
                </a:solidFill>
              </a:defRPr>
            </a:lvl9pPr>
          </a:lstStyle>
          <a:p>
            <a:endParaRPr/>
          </a:p>
        </p:txBody>
      </p:sp>
      <p:sp>
        <p:nvSpPr>
          <p:cNvPr id="1638" name="Google Shape;1638;p163"/>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639" name="Google Shape;1639;p163"/>
          <p:cNvSpPr>
            <a:spLocks noGrp="1"/>
          </p:cNvSpPr>
          <p:nvPr>
            <p:ph type="pic" idx="2"/>
          </p:nvPr>
        </p:nvSpPr>
        <p:spPr>
          <a:xfrm>
            <a:off x="0" y="0"/>
            <a:ext cx="4572000" cy="5145000"/>
          </a:xfrm>
          <a:prstGeom prst="rect">
            <a:avLst/>
          </a:prstGeom>
          <a:noFill/>
          <a:ln>
            <a:noFill/>
          </a:ln>
        </p:spPr>
      </p:sp>
      <p:sp>
        <p:nvSpPr>
          <p:cNvPr id="1640" name="Google Shape;1640;p163"/>
          <p:cNvSpPr/>
          <p:nvPr/>
        </p:nvSpPr>
        <p:spPr>
          <a:xfrm rot="10800000" flipH="1">
            <a:off x="4923687" y="4740667"/>
            <a:ext cx="38517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641" name="Google Shape;1641;p16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42" name="Google Shape;1642;p163"/>
          <p:cNvSpPr txBox="1">
            <a:spLocks noGrp="1"/>
          </p:cNvSpPr>
          <p:nvPr>
            <p:ph type="body" idx="3"/>
          </p:nvPr>
        </p:nvSpPr>
        <p:spPr>
          <a:xfrm>
            <a:off x="4839350" y="4784104"/>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43" name="Google Shape;1643;p163"/>
          <p:cNvSpPr txBox="1">
            <a:spLocks noGrp="1"/>
          </p:cNvSpPr>
          <p:nvPr>
            <p:ph type="body" idx="4"/>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44" name="Google Shape;1644;p163"/>
          <p:cNvSpPr txBox="1">
            <a:spLocks noGrp="1"/>
          </p:cNvSpPr>
          <p:nvPr>
            <p:ph type="body" idx="5"/>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Mørk grøn - brødtekst og 2 fotos - venstre">
  <p:cSld name="CUSTOM_1_3_1_1_2">
    <p:bg>
      <p:bgPr>
        <a:solidFill>
          <a:schemeClr val="dk1"/>
        </a:solidFill>
        <a:effectLst/>
      </p:bgPr>
    </p:bg>
    <p:spTree>
      <p:nvGrpSpPr>
        <p:cNvPr id="1" name="Shape 1645"/>
        <p:cNvGrpSpPr/>
        <p:nvPr/>
      </p:nvGrpSpPr>
      <p:grpSpPr>
        <a:xfrm>
          <a:off x="0" y="0"/>
          <a:ext cx="0" cy="0"/>
          <a:chOff x="0" y="0"/>
          <a:chExt cx="0" cy="0"/>
        </a:xfrm>
      </p:grpSpPr>
      <p:sp>
        <p:nvSpPr>
          <p:cNvPr id="1646" name="Google Shape;1646;p164"/>
          <p:cNvSpPr txBox="1">
            <a:spLocks noGrp="1"/>
          </p:cNvSpPr>
          <p:nvPr>
            <p:ph type="title"/>
          </p:nvPr>
        </p:nvSpPr>
        <p:spPr>
          <a:xfrm>
            <a:off x="4923687"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2900"/>
              <a:buNone/>
              <a:defRPr>
                <a:solidFill>
                  <a:schemeClr val="accent1"/>
                </a:solidFill>
              </a:defRPr>
            </a:lvl2pPr>
            <a:lvl3pPr lvl="2" algn="l">
              <a:lnSpc>
                <a:spcPct val="100000"/>
              </a:lnSpc>
              <a:spcBef>
                <a:spcPts val="0"/>
              </a:spcBef>
              <a:spcAft>
                <a:spcPts val="0"/>
              </a:spcAft>
              <a:buClr>
                <a:schemeClr val="accent1"/>
              </a:buClr>
              <a:buSzPts val="2900"/>
              <a:buNone/>
              <a:defRPr>
                <a:solidFill>
                  <a:schemeClr val="accent1"/>
                </a:solidFill>
              </a:defRPr>
            </a:lvl3pPr>
            <a:lvl4pPr lvl="3" algn="l">
              <a:lnSpc>
                <a:spcPct val="100000"/>
              </a:lnSpc>
              <a:spcBef>
                <a:spcPts val="0"/>
              </a:spcBef>
              <a:spcAft>
                <a:spcPts val="0"/>
              </a:spcAft>
              <a:buClr>
                <a:schemeClr val="accent1"/>
              </a:buClr>
              <a:buSzPts val="2900"/>
              <a:buNone/>
              <a:defRPr>
                <a:solidFill>
                  <a:schemeClr val="accent1"/>
                </a:solidFill>
              </a:defRPr>
            </a:lvl4pPr>
            <a:lvl5pPr lvl="4" algn="l">
              <a:lnSpc>
                <a:spcPct val="100000"/>
              </a:lnSpc>
              <a:spcBef>
                <a:spcPts val="0"/>
              </a:spcBef>
              <a:spcAft>
                <a:spcPts val="0"/>
              </a:spcAft>
              <a:buClr>
                <a:schemeClr val="accent1"/>
              </a:buClr>
              <a:buSzPts val="2900"/>
              <a:buNone/>
              <a:defRPr>
                <a:solidFill>
                  <a:schemeClr val="accent1"/>
                </a:solidFill>
              </a:defRPr>
            </a:lvl5pPr>
            <a:lvl6pPr lvl="5" algn="l">
              <a:lnSpc>
                <a:spcPct val="100000"/>
              </a:lnSpc>
              <a:spcBef>
                <a:spcPts val="0"/>
              </a:spcBef>
              <a:spcAft>
                <a:spcPts val="0"/>
              </a:spcAft>
              <a:buClr>
                <a:schemeClr val="accent1"/>
              </a:buClr>
              <a:buSzPts val="2900"/>
              <a:buNone/>
              <a:defRPr>
                <a:solidFill>
                  <a:schemeClr val="accent1"/>
                </a:solidFill>
              </a:defRPr>
            </a:lvl6pPr>
            <a:lvl7pPr lvl="6" algn="l">
              <a:lnSpc>
                <a:spcPct val="100000"/>
              </a:lnSpc>
              <a:spcBef>
                <a:spcPts val="0"/>
              </a:spcBef>
              <a:spcAft>
                <a:spcPts val="0"/>
              </a:spcAft>
              <a:buClr>
                <a:schemeClr val="accent1"/>
              </a:buClr>
              <a:buSzPts val="2900"/>
              <a:buNone/>
              <a:defRPr>
                <a:solidFill>
                  <a:schemeClr val="accent1"/>
                </a:solidFill>
              </a:defRPr>
            </a:lvl7pPr>
            <a:lvl8pPr lvl="7" algn="l">
              <a:lnSpc>
                <a:spcPct val="100000"/>
              </a:lnSpc>
              <a:spcBef>
                <a:spcPts val="0"/>
              </a:spcBef>
              <a:spcAft>
                <a:spcPts val="0"/>
              </a:spcAft>
              <a:buClr>
                <a:schemeClr val="accent1"/>
              </a:buClr>
              <a:buSzPts val="2900"/>
              <a:buNone/>
              <a:defRPr>
                <a:solidFill>
                  <a:schemeClr val="accent1"/>
                </a:solidFill>
              </a:defRPr>
            </a:lvl8pPr>
            <a:lvl9pPr lvl="8" algn="l">
              <a:lnSpc>
                <a:spcPct val="100000"/>
              </a:lnSpc>
              <a:spcBef>
                <a:spcPts val="0"/>
              </a:spcBef>
              <a:spcAft>
                <a:spcPts val="0"/>
              </a:spcAft>
              <a:buClr>
                <a:schemeClr val="accent1"/>
              </a:buClr>
              <a:buSzPts val="2900"/>
              <a:buNone/>
              <a:defRPr>
                <a:solidFill>
                  <a:schemeClr val="accent1"/>
                </a:solidFill>
              </a:defRPr>
            </a:lvl9pPr>
          </a:lstStyle>
          <a:p>
            <a:endParaRPr/>
          </a:p>
        </p:txBody>
      </p:sp>
      <p:sp>
        <p:nvSpPr>
          <p:cNvPr id="1647" name="Google Shape;1647;p164"/>
          <p:cNvSpPr txBox="1">
            <a:spLocks noGrp="1"/>
          </p:cNvSpPr>
          <p:nvPr>
            <p:ph type="body" idx="1"/>
          </p:nvPr>
        </p:nvSpPr>
        <p:spPr>
          <a:xfrm>
            <a:off x="4923687" y="108870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648" name="Google Shape;1648;p164"/>
          <p:cNvSpPr/>
          <p:nvPr/>
        </p:nvSpPr>
        <p:spPr>
          <a:xfrm rot="10800000" flipH="1">
            <a:off x="4923687" y="4740667"/>
            <a:ext cx="38517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649" name="Google Shape;1649;p16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50" name="Google Shape;1650;p164"/>
          <p:cNvSpPr txBox="1">
            <a:spLocks noGrp="1"/>
          </p:cNvSpPr>
          <p:nvPr>
            <p:ph type="body" idx="2"/>
          </p:nvPr>
        </p:nvSpPr>
        <p:spPr>
          <a:xfrm>
            <a:off x="4839350" y="4784104"/>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51" name="Google Shape;1651;p164"/>
          <p:cNvSpPr txBox="1">
            <a:spLocks noGrp="1"/>
          </p:cNvSpPr>
          <p:nvPr>
            <p:ph type="body" idx="3"/>
          </p:nvPr>
        </p:nvSpPr>
        <p:spPr>
          <a:xfrm>
            <a:off x="5190228"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52" name="Google Shape;1652;p164"/>
          <p:cNvSpPr txBox="1">
            <a:spLocks noGrp="1"/>
          </p:cNvSpPr>
          <p:nvPr>
            <p:ph type="body" idx="4"/>
          </p:nvPr>
        </p:nvSpPr>
        <p:spPr>
          <a:xfrm>
            <a:off x="6729608"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53" name="Google Shape;1653;p164"/>
          <p:cNvSpPr>
            <a:spLocks noGrp="1"/>
          </p:cNvSpPr>
          <p:nvPr>
            <p:ph type="pic" idx="5"/>
          </p:nvPr>
        </p:nvSpPr>
        <p:spPr>
          <a:xfrm>
            <a:off x="76200" y="76200"/>
            <a:ext cx="4495800" cy="2457300"/>
          </a:xfrm>
          <a:prstGeom prst="rect">
            <a:avLst/>
          </a:prstGeom>
          <a:noFill/>
          <a:ln>
            <a:noFill/>
          </a:ln>
        </p:spPr>
      </p:sp>
      <p:sp>
        <p:nvSpPr>
          <p:cNvPr id="1654" name="Google Shape;1654;p164"/>
          <p:cNvSpPr>
            <a:spLocks noGrp="1"/>
          </p:cNvSpPr>
          <p:nvPr>
            <p:ph type="pic" idx="6"/>
          </p:nvPr>
        </p:nvSpPr>
        <p:spPr>
          <a:xfrm>
            <a:off x="76200" y="2609850"/>
            <a:ext cx="4495800" cy="2457300"/>
          </a:xfrm>
          <a:prstGeom prst="rect">
            <a:avLst/>
          </a:prstGeom>
          <a:noFill/>
          <a:ln>
            <a:noFill/>
          </a:ln>
        </p:spPr>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Mørk grøn - brødtekst og foto - højre">
  <p:cSld name="CUSTOM_1_3_1_1_1">
    <p:bg>
      <p:bgPr>
        <a:solidFill>
          <a:schemeClr val="dk1"/>
        </a:solidFill>
        <a:effectLst/>
      </p:bgPr>
    </p:bg>
    <p:spTree>
      <p:nvGrpSpPr>
        <p:cNvPr id="1" name="Shape 1655"/>
        <p:cNvGrpSpPr/>
        <p:nvPr/>
      </p:nvGrpSpPr>
      <p:grpSpPr>
        <a:xfrm>
          <a:off x="0" y="0"/>
          <a:ext cx="0" cy="0"/>
          <a:chOff x="0" y="0"/>
          <a:chExt cx="0" cy="0"/>
        </a:xfrm>
      </p:grpSpPr>
      <p:sp>
        <p:nvSpPr>
          <p:cNvPr id="1656" name="Google Shape;1656;p165"/>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2900"/>
              <a:buNone/>
              <a:defRPr>
                <a:solidFill>
                  <a:schemeClr val="accent1"/>
                </a:solidFill>
              </a:defRPr>
            </a:lvl2pPr>
            <a:lvl3pPr lvl="2" algn="l">
              <a:lnSpc>
                <a:spcPct val="100000"/>
              </a:lnSpc>
              <a:spcBef>
                <a:spcPts val="0"/>
              </a:spcBef>
              <a:spcAft>
                <a:spcPts val="0"/>
              </a:spcAft>
              <a:buClr>
                <a:schemeClr val="accent1"/>
              </a:buClr>
              <a:buSzPts val="2900"/>
              <a:buNone/>
              <a:defRPr>
                <a:solidFill>
                  <a:schemeClr val="accent1"/>
                </a:solidFill>
              </a:defRPr>
            </a:lvl3pPr>
            <a:lvl4pPr lvl="3" algn="l">
              <a:lnSpc>
                <a:spcPct val="100000"/>
              </a:lnSpc>
              <a:spcBef>
                <a:spcPts val="0"/>
              </a:spcBef>
              <a:spcAft>
                <a:spcPts val="0"/>
              </a:spcAft>
              <a:buClr>
                <a:schemeClr val="accent1"/>
              </a:buClr>
              <a:buSzPts val="2900"/>
              <a:buNone/>
              <a:defRPr>
                <a:solidFill>
                  <a:schemeClr val="accent1"/>
                </a:solidFill>
              </a:defRPr>
            </a:lvl4pPr>
            <a:lvl5pPr lvl="4" algn="l">
              <a:lnSpc>
                <a:spcPct val="100000"/>
              </a:lnSpc>
              <a:spcBef>
                <a:spcPts val="0"/>
              </a:spcBef>
              <a:spcAft>
                <a:spcPts val="0"/>
              </a:spcAft>
              <a:buClr>
                <a:schemeClr val="accent1"/>
              </a:buClr>
              <a:buSzPts val="2900"/>
              <a:buNone/>
              <a:defRPr>
                <a:solidFill>
                  <a:schemeClr val="accent1"/>
                </a:solidFill>
              </a:defRPr>
            </a:lvl5pPr>
            <a:lvl6pPr lvl="5" algn="l">
              <a:lnSpc>
                <a:spcPct val="100000"/>
              </a:lnSpc>
              <a:spcBef>
                <a:spcPts val="0"/>
              </a:spcBef>
              <a:spcAft>
                <a:spcPts val="0"/>
              </a:spcAft>
              <a:buClr>
                <a:schemeClr val="accent1"/>
              </a:buClr>
              <a:buSzPts val="2900"/>
              <a:buNone/>
              <a:defRPr>
                <a:solidFill>
                  <a:schemeClr val="accent1"/>
                </a:solidFill>
              </a:defRPr>
            </a:lvl6pPr>
            <a:lvl7pPr lvl="6" algn="l">
              <a:lnSpc>
                <a:spcPct val="100000"/>
              </a:lnSpc>
              <a:spcBef>
                <a:spcPts val="0"/>
              </a:spcBef>
              <a:spcAft>
                <a:spcPts val="0"/>
              </a:spcAft>
              <a:buClr>
                <a:schemeClr val="accent1"/>
              </a:buClr>
              <a:buSzPts val="2900"/>
              <a:buNone/>
              <a:defRPr>
                <a:solidFill>
                  <a:schemeClr val="accent1"/>
                </a:solidFill>
              </a:defRPr>
            </a:lvl7pPr>
            <a:lvl8pPr lvl="7" algn="l">
              <a:lnSpc>
                <a:spcPct val="100000"/>
              </a:lnSpc>
              <a:spcBef>
                <a:spcPts val="0"/>
              </a:spcBef>
              <a:spcAft>
                <a:spcPts val="0"/>
              </a:spcAft>
              <a:buClr>
                <a:schemeClr val="accent1"/>
              </a:buClr>
              <a:buSzPts val="2900"/>
              <a:buNone/>
              <a:defRPr>
                <a:solidFill>
                  <a:schemeClr val="accent1"/>
                </a:solidFill>
              </a:defRPr>
            </a:lvl8pPr>
            <a:lvl9pPr lvl="8" algn="l">
              <a:lnSpc>
                <a:spcPct val="100000"/>
              </a:lnSpc>
              <a:spcBef>
                <a:spcPts val="0"/>
              </a:spcBef>
              <a:spcAft>
                <a:spcPts val="0"/>
              </a:spcAft>
              <a:buClr>
                <a:schemeClr val="accent1"/>
              </a:buClr>
              <a:buSzPts val="2900"/>
              <a:buNone/>
              <a:defRPr>
                <a:solidFill>
                  <a:schemeClr val="accent1"/>
                </a:solidFill>
              </a:defRPr>
            </a:lvl9pPr>
          </a:lstStyle>
          <a:p>
            <a:endParaRPr/>
          </a:p>
        </p:txBody>
      </p:sp>
      <p:sp>
        <p:nvSpPr>
          <p:cNvPr id="1657" name="Google Shape;1657;p165"/>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658" name="Google Shape;1658;p165"/>
          <p:cNvSpPr>
            <a:spLocks noGrp="1"/>
          </p:cNvSpPr>
          <p:nvPr>
            <p:ph type="pic" idx="2"/>
          </p:nvPr>
        </p:nvSpPr>
        <p:spPr>
          <a:xfrm>
            <a:off x="4572000" y="-714"/>
            <a:ext cx="4572000" cy="5145000"/>
          </a:xfrm>
          <a:prstGeom prst="rect">
            <a:avLst/>
          </a:prstGeom>
          <a:noFill/>
          <a:ln>
            <a:noFill/>
          </a:ln>
        </p:spPr>
      </p:sp>
      <p:sp>
        <p:nvSpPr>
          <p:cNvPr id="1659" name="Google Shape;1659;p165"/>
          <p:cNvSpPr/>
          <p:nvPr/>
        </p:nvSpPr>
        <p:spPr>
          <a:xfrm rot="10800000" flipH="1">
            <a:off x="312805" y="4746888"/>
            <a:ext cx="38517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1"/>
              </a:solidFill>
              <a:latin typeface="Arial"/>
              <a:ea typeface="Arial"/>
              <a:cs typeface="Arial"/>
              <a:sym typeface="Arial"/>
            </a:endParaRPr>
          </a:p>
        </p:txBody>
      </p:sp>
      <p:sp>
        <p:nvSpPr>
          <p:cNvPr id="1660" name="Google Shape;1660;p165"/>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61" name="Google Shape;1661;p165"/>
          <p:cNvSpPr txBox="1">
            <a:spLocks noGrp="1"/>
          </p:cNvSpPr>
          <p:nvPr>
            <p:ph type="body" idx="3"/>
          </p:nvPr>
        </p:nvSpPr>
        <p:spPr>
          <a:xfrm>
            <a:off x="220225" y="4790330"/>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62" name="Google Shape;1662;p165"/>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63" name="Google Shape;1663;p165"/>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Mørk grøn - brødtekst og 2 fotos - højre">
  <p:cSld name="CUSTOM_1_3_1_1_1_2">
    <p:bg>
      <p:bgPr>
        <a:solidFill>
          <a:schemeClr val="dk1"/>
        </a:solidFill>
        <a:effectLst/>
      </p:bgPr>
    </p:bg>
    <p:spTree>
      <p:nvGrpSpPr>
        <p:cNvPr id="1" name="Shape 1664"/>
        <p:cNvGrpSpPr/>
        <p:nvPr/>
      </p:nvGrpSpPr>
      <p:grpSpPr>
        <a:xfrm>
          <a:off x="0" y="0"/>
          <a:ext cx="0" cy="0"/>
          <a:chOff x="0" y="0"/>
          <a:chExt cx="0" cy="0"/>
        </a:xfrm>
      </p:grpSpPr>
      <p:sp>
        <p:nvSpPr>
          <p:cNvPr id="1665" name="Google Shape;1665;p166"/>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2900"/>
              <a:buNone/>
              <a:defRPr>
                <a:solidFill>
                  <a:schemeClr val="accent1"/>
                </a:solidFill>
              </a:defRPr>
            </a:lvl2pPr>
            <a:lvl3pPr lvl="2" algn="l">
              <a:lnSpc>
                <a:spcPct val="100000"/>
              </a:lnSpc>
              <a:spcBef>
                <a:spcPts val="0"/>
              </a:spcBef>
              <a:spcAft>
                <a:spcPts val="0"/>
              </a:spcAft>
              <a:buClr>
                <a:schemeClr val="accent1"/>
              </a:buClr>
              <a:buSzPts val="2900"/>
              <a:buNone/>
              <a:defRPr>
                <a:solidFill>
                  <a:schemeClr val="accent1"/>
                </a:solidFill>
              </a:defRPr>
            </a:lvl3pPr>
            <a:lvl4pPr lvl="3" algn="l">
              <a:lnSpc>
                <a:spcPct val="100000"/>
              </a:lnSpc>
              <a:spcBef>
                <a:spcPts val="0"/>
              </a:spcBef>
              <a:spcAft>
                <a:spcPts val="0"/>
              </a:spcAft>
              <a:buClr>
                <a:schemeClr val="accent1"/>
              </a:buClr>
              <a:buSzPts val="2900"/>
              <a:buNone/>
              <a:defRPr>
                <a:solidFill>
                  <a:schemeClr val="accent1"/>
                </a:solidFill>
              </a:defRPr>
            </a:lvl4pPr>
            <a:lvl5pPr lvl="4" algn="l">
              <a:lnSpc>
                <a:spcPct val="100000"/>
              </a:lnSpc>
              <a:spcBef>
                <a:spcPts val="0"/>
              </a:spcBef>
              <a:spcAft>
                <a:spcPts val="0"/>
              </a:spcAft>
              <a:buClr>
                <a:schemeClr val="accent1"/>
              </a:buClr>
              <a:buSzPts val="2900"/>
              <a:buNone/>
              <a:defRPr>
                <a:solidFill>
                  <a:schemeClr val="accent1"/>
                </a:solidFill>
              </a:defRPr>
            </a:lvl5pPr>
            <a:lvl6pPr lvl="5" algn="l">
              <a:lnSpc>
                <a:spcPct val="100000"/>
              </a:lnSpc>
              <a:spcBef>
                <a:spcPts val="0"/>
              </a:spcBef>
              <a:spcAft>
                <a:spcPts val="0"/>
              </a:spcAft>
              <a:buClr>
                <a:schemeClr val="accent1"/>
              </a:buClr>
              <a:buSzPts val="2900"/>
              <a:buNone/>
              <a:defRPr>
                <a:solidFill>
                  <a:schemeClr val="accent1"/>
                </a:solidFill>
              </a:defRPr>
            </a:lvl6pPr>
            <a:lvl7pPr lvl="6" algn="l">
              <a:lnSpc>
                <a:spcPct val="100000"/>
              </a:lnSpc>
              <a:spcBef>
                <a:spcPts val="0"/>
              </a:spcBef>
              <a:spcAft>
                <a:spcPts val="0"/>
              </a:spcAft>
              <a:buClr>
                <a:schemeClr val="accent1"/>
              </a:buClr>
              <a:buSzPts val="2900"/>
              <a:buNone/>
              <a:defRPr>
                <a:solidFill>
                  <a:schemeClr val="accent1"/>
                </a:solidFill>
              </a:defRPr>
            </a:lvl7pPr>
            <a:lvl8pPr lvl="7" algn="l">
              <a:lnSpc>
                <a:spcPct val="100000"/>
              </a:lnSpc>
              <a:spcBef>
                <a:spcPts val="0"/>
              </a:spcBef>
              <a:spcAft>
                <a:spcPts val="0"/>
              </a:spcAft>
              <a:buClr>
                <a:schemeClr val="accent1"/>
              </a:buClr>
              <a:buSzPts val="2900"/>
              <a:buNone/>
              <a:defRPr>
                <a:solidFill>
                  <a:schemeClr val="accent1"/>
                </a:solidFill>
              </a:defRPr>
            </a:lvl8pPr>
            <a:lvl9pPr lvl="8" algn="l">
              <a:lnSpc>
                <a:spcPct val="100000"/>
              </a:lnSpc>
              <a:spcBef>
                <a:spcPts val="0"/>
              </a:spcBef>
              <a:spcAft>
                <a:spcPts val="0"/>
              </a:spcAft>
              <a:buClr>
                <a:schemeClr val="accent1"/>
              </a:buClr>
              <a:buSzPts val="2900"/>
              <a:buNone/>
              <a:defRPr>
                <a:solidFill>
                  <a:schemeClr val="accent1"/>
                </a:solidFill>
              </a:defRPr>
            </a:lvl9pPr>
          </a:lstStyle>
          <a:p>
            <a:endParaRPr/>
          </a:p>
        </p:txBody>
      </p:sp>
      <p:sp>
        <p:nvSpPr>
          <p:cNvPr id="1666" name="Google Shape;1666;p166"/>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30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667" name="Google Shape;1667;p166"/>
          <p:cNvSpPr/>
          <p:nvPr/>
        </p:nvSpPr>
        <p:spPr>
          <a:xfrm rot="10800000" flipH="1">
            <a:off x="312805" y="4746888"/>
            <a:ext cx="38517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1"/>
              </a:solidFill>
              <a:latin typeface="Arial"/>
              <a:ea typeface="Arial"/>
              <a:cs typeface="Arial"/>
              <a:sym typeface="Arial"/>
            </a:endParaRPr>
          </a:p>
        </p:txBody>
      </p:sp>
      <p:sp>
        <p:nvSpPr>
          <p:cNvPr id="1668" name="Google Shape;1668;p166"/>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69" name="Google Shape;1669;p166"/>
          <p:cNvSpPr txBox="1">
            <a:spLocks noGrp="1"/>
          </p:cNvSpPr>
          <p:nvPr>
            <p:ph type="body" idx="2"/>
          </p:nvPr>
        </p:nvSpPr>
        <p:spPr>
          <a:xfrm>
            <a:off x="220225" y="4790330"/>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70" name="Google Shape;1670;p166"/>
          <p:cNvSpPr txBox="1">
            <a:spLocks noGrp="1"/>
          </p:cNvSpPr>
          <p:nvPr>
            <p:ph type="body" idx="3"/>
          </p:nvPr>
        </p:nvSpPr>
        <p:spPr>
          <a:xfrm>
            <a:off x="571074"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71" name="Google Shape;1671;p166"/>
          <p:cNvSpPr txBox="1">
            <a:spLocks noGrp="1"/>
          </p:cNvSpPr>
          <p:nvPr>
            <p:ph type="body" idx="4"/>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72" name="Google Shape;1672;p166"/>
          <p:cNvSpPr>
            <a:spLocks noGrp="1"/>
          </p:cNvSpPr>
          <p:nvPr>
            <p:ph type="pic" idx="5"/>
          </p:nvPr>
        </p:nvSpPr>
        <p:spPr>
          <a:xfrm>
            <a:off x="4572000" y="76275"/>
            <a:ext cx="4495800" cy="2457300"/>
          </a:xfrm>
          <a:prstGeom prst="rect">
            <a:avLst/>
          </a:prstGeom>
          <a:noFill/>
          <a:ln>
            <a:noFill/>
          </a:ln>
        </p:spPr>
      </p:sp>
      <p:sp>
        <p:nvSpPr>
          <p:cNvPr id="1673" name="Google Shape;1673;p166"/>
          <p:cNvSpPr>
            <a:spLocks noGrp="1"/>
          </p:cNvSpPr>
          <p:nvPr>
            <p:ph type="pic" idx="6"/>
          </p:nvPr>
        </p:nvSpPr>
        <p:spPr>
          <a:xfrm>
            <a:off x="4572000" y="2609925"/>
            <a:ext cx="4495800" cy="2457300"/>
          </a:xfrm>
          <a:prstGeom prst="rect">
            <a:avLst/>
          </a:prstGeom>
          <a:noFill/>
          <a:ln>
            <a:noFill/>
          </a:ln>
        </p:spPr>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Lilla - brødtekst og foto - højre">
  <p:cSld name="CUSTOM_1_3_1_1_1_1">
    <p:bg>
      <p:bgPr>
        <a:solidFill>
          <a:schemeClr val="accent2"/>
        </a:solidFill>
        <a:effectLst/>
      </p:bgPr>
    </p:bg>
    <p:spTree>
      <p:nvGrpSpPr>
        <p:cNvPr id="1" name="Shape 1674"/>
        <p:cNvGrpSpPr/>
        <p:nvPr/>
      </p:nvGrpSpPr>
      <p:grpSpPr>
        <a:xfrm>
          <a:off x="0" y="0"/>
          <a:ext cx="0" cy="0"/>
          <a:chOff x="0" y="0"/>
          <a:chExt cx="0" cy="0"/>
        </a:xfrm>
      </p:grpSpPr>
      <p:sp>
        <p:nvSpPr>
          <p:cNvPr id="1675" name="Google Shape;1675;p167"/>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676" name="Google Shape;1676;p167"/>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677" name="Google Shape;1677;p167"/>
          <p:cNvSpPr>
            <a:spLocks noGrp="1"/>
          </p:cNvSpPr>
          <p:nvPr>
            <p:ph type="pic" idx="2"/>
          </p:nvPr>
        </p:nvSpPr>
        <p:spPr>
          <a:xfrm>
            <a:off x="4572000" y="-714"/>
            <a:ext cx="4572000" cy="5145000"/>
          </a:xfrm>
          <a:prstGeom prst="rect">
            <a:avLst/>
          </a:prstGeom>
          <a:noFill/>
          <a:ln>
            <a:noFill/>
          </a:ln>
        </p:spPr>
      </p:sp>
      <p:sp>
        <p:nvSpPr>
          <p:cNvPr id="1678" name="Google Shape;1678;p167"/>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679" name="Google Shape;1679;p167"/>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80" name="Google Shape;1680;p167"/>
          <p:cNvSpPr txBox="1">
            <a:spLocks noGrp="1"/>
          </p:cNvSpPr>
          <p:nvPr>
            <p:ph type="body" idx="3"/>
          </p:nvPr>
        </p:nvSpPr>
        <p:spPr>
          <a:xfrm>
            <a:off x="220225" y="4790330"/>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81" name="Google Shape;1681;p167"/>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82" name="Google Shape;1682;p167"/>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Lilla - brødtekst og 2 fotos - højre">
  <p:cSld name="CUSTOM_1_3_1_1_1_1_2">
    <p:bg>
      <p:bgPr>
        <a:solidFill>
          <a:schemeClr val="accent2"/>
        </a:solidFill>
        <a:effectLst/>
      </p:bgPr>
    </p:bg>
    <p:spTree>
      <p:nvGrpSpPr>
        <p:cNvPr id="1" name="Shape 1683"/>
        <p:cNvGrpSpPr/>
        <p:nvPr/>
      </p:nvGrpSpPr>
      <p:grpSpPr>
        <a:xfrm>
          <a:off x="0" y="0"/>
          <a:ext cx="0" cy="0"/>
          <a:chOff x="0" y="0"/>
          <a:chExt cx="0" cy="0"/>
        </a:xfrm>
      </p:grpSpPr>
      <p:sp>
        <p:nvSpPr>
          <p:cNvPr id="1684" name="Google Shape;1684;p168"/>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685" name="Google Shape;1685;p168"/>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686" name="Google Shape;1686;p168"/>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687" name="Google Shape;1687;p168"/>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88" name="Google Shape;1688;p168"/>
          <p:cNvSpPr txBox="1">
            <a:spLocks noGrp="1"/>
          </p:cNvSpPr>
          <p:nvPr>
            <p:ph type="body" idx="2"/>
          </p:nvPr>
        </p:nvSpPr>
        <p:spPr>
          <a:xfrm>
            <a:off x="220225" y="4790330"/>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89" name="Google Shape;1689;p168"/>
          <p:cNvSpPr txBox="1">
            <a:spLocks noGrp="1"/>
          </p:cNvSpPr>
          <p:nvPr>
            <p:ph type="body" idx="3"/>
          </p:nvPr>
        </p:nvSpPr>
        <p:spPr>
          <a:xfrm>
            <a:off x="571074"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90" name="Google Shape;1690;p168"/>
          <p:cNvSpPr txBox="1">
            <a:spLocks noGrp="1"/>
          </p:cNvSpPr>
          <p:nvPr>
            <p:ph type="body" idx="4"/>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691" name="Google Shape;1691;p168"/>
          <p:cNvSpPr>
            <a:spLocks noGrp="1"/>
          </p:cNvSpPr>
          <p:nvPr>
            <p:ph type="pic" idx="5"/>
          </p:nvPr>
        </p:nvSpPr>
        <p:spPr>
          <a:xfrm>
            <a:off x="4572000" y="76275"/>
            <a:ext cx="4495800" cy="2457300"/>
          </a:xfrm>
          <a:prstGeom prst="rect">
            <a:avLst/>
          </a:prstGeom>
          <a:noFill/>
          <a:ln>
            <a:noFill/>
          </a:ln>
        </p:spPr>
      </p:sp>
      <p:sp>
        <p:nvSpPr>
          <p:cNvPr id="1692" name="Google Shape;1692;p168"/>
          <p:cNvSpPr>
            <a:spLocks noGrp="1"/>
          </p:cNvSpPr>
          <p:nvPr>
            <p:ph type="pic" idx="6"/>
          </p:nvPr>
        </p:nvSpPr>
        <p:spPr>
          <a:xfrm>
            <a:off x="4572000" y="2609925"/>
            <a:ext cx="4495800" cy="2457300"/>
          </a:xfrm>
          <a:prstGeom prst="rect">
            <a:avLst/>
          </a:prstGeom>
          <a:noFill/>
          <a:ln>
            <a:noFill/>
          </a:ln>
        </p:spPr>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Grøn - brødtekst og foto - højre">
  <p:cSld name="CUSTOM_1_3_1_1_1_1_1">
    <p:bg>
      <p:bgPr>
        <a:solidFill>
          <a:schemeClr val="accent1"/>
        </a:solidFill>
        <a:effectLst/>
      </p:bgPr>
    </p:bg>
    <p:spTree>
      <p:nvGrpSpPr>
        <p:cNvPr id="1" name="Shape 1693"/>
        <p:cNvGrpSpPr/>
        <p:nvPr/>
      </p:nvGrpSpPr>
      <p:grpSpPr>
        <a:xfrm>
          <a:off x="0" y="0"/>
          <a:ext cx="0" cy="0"/>
          <a:chOff x="0" y="0"/>
          <a:chExt cx="0" cy="0"/>
        </a:xfrm>
      </p:grpSpPr>
      <p:sp>
        <p:nvSpPr>
          <p:cNvPr id="1694" name="Google Shape;1694;p169"/>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695" name="Google Shape;1695;p169"/>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696" name="Google Shape;1696;p169"/>
          <p:cNvSpPr>
            <a:spLocks noGrp="1"/>
          </p:cNvSpPr>
          <p:nvPr>
            <p:ph type="pic" idx="2"/>
          </p:nvPr>
        </p:nvSpPr>
        <p:spPr>
          <a:xfrm>
            <a:off x="4572000" y="-714"/>
            <a:ext cx="4572000" cy="5145000"/>
          </a:xfrm>
          <a:prstGeom prst="rect">
            <a:avLst/>
          </a:prstGeom>
          <a:noFill/>
          <a:ln>
            <a:noFill/>
          </a:ln>
        </p:spPr>
      </p:sp>
      <p:sp>
        <p:nvSpPr>
          <p:cNvPr id="1697" name="Google Shape;1697;p169"/>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698" name="Google Shape;1698;p169"/>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99" name="Google Shape;1699;p169"/>
          <p:cNvSpPr txBox="1">
            <a:spLocks noGrp="1"/>
          </p:cNvSpPr>
          <p:nvPr>
            <p:ph type="body" idx="3"/>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00" name="Google Shape;1700;p169"/>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01" name="Google Shape;1701;p169"/>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ys gul - kapitelskift">
  <p:cSld name="SECTION_HEADER_3_1_1_1_1_2_1">
    <p:bg>
      <p:bgPr>
        <a:solidFill>
          <a:schemeClr val="accent5"/>
        </a:solidFill>
        <a:effectLst/>
      </p:bgPr>
    </p:bg>
    <p:spTree>
      <p:nvGrpSpPr>
        <p:cNvPr id="1" name="Shape 117"/>
        <p:cNvGrpSpPr/>
        <p:nvPr/>
      </p:nvGrpSpPr>
      <p:grpSpPr>
        <a:xfrm>
          <a:off x="0" y="0"/>
          <a:ext cx="0" cy="0"/>
          <a:chOff x="0" y="0"/>
          <a:chExt cx="0" cy="0"/>
        </a:xfrm>
      </p:grpSpPr>
      <p:sp>
        <p:nvSpPr>
          <p:cNvPr id="118" name="Google Shape;118;p44"/>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119" name="Google Shape;119;p44"/>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endParaRPr/>
          </a:p>
        </p:txBody>
      </p:sp>
      <p:sp>
        <p:nvSpPr>
          <p:cNvPr id="120" name="Google Shape;120;p44"/>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SzPts val="1200"/>
              <a:buFont typeface="Lato"/>
              <a:buNone/>
              <a:defRPr sz="12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21" name="Google Shape;121;p44"/>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22" name="Google Shape;122;p4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23" name="Google Shape;123;p44"/>
          <p:cNvSpPr txBox="1">
            <a:spLocks noGrp="1"/>
          </p:cNvSpPr>
          <p:nvPr>
            <p:ph type="body" idx="1"/>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4" name="Google Shape;124;p44"/>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5" name="Google Shape;125;p44"/>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pic>
        <p:nvPicPr>
          <p:cNvPr id="126" name="Google Shape;126;p44"/>
          <p:cNvPicPr preferRelativeResize="0"/>
          <p:nvPr/>
        </p:nvPicPr>
        <p:blipFill rotWithShape="1">
          <a:blip r:embed="rId2">
            <a:alphaModFix/>
          </a:blip>
          <a:srcRect l="435" r="426"/>
          <a:stretch/>
        </p:blipFill>
        <p:spPr>
          <a:xfrm>
            <a:off x="192024" y="155448"/>
            <a:ext cx="1069848" cy="374447"/>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Grøn - brødtekst, foto og citat - højre">
  <p:cSld name="CUSTOM_1_3_1_1_1_1_1_3">
    <p:bg>
      <p:bgPr>
        <a:solidFill>
          <a:schemeClr val="lt1"/>
        </a:solidFill>
        <a:effectLst/>
      </p:bgPr>
    </p:bg>
    <p:spTree>
      <p:nvGrpSpPr>
        <p:cNvPr id="1" name="Shape 1702"/>
        <p:cNvGrpSpPr/>
        <p:nvPr/>
      </p:nvGrpSpPr>
      <p:grpSpPr>
        <a:xfrm>
          <a:off x="0" y="0"/>
          <a:ext cx="0" cy="0"/>
          <a:chOff x="0" y="0"/>
          <a:chExt cx="0" cy="0"/>
        </a:xfrm>
      </p:grpSpPr>
      <p:sp>
        <p:nvSpPr>
          <p:cNvPr id="1703" name="Google Shape;1703;p170"/>
          <p:cNvSpPr/>
          <p:nvPr/>
        </p:nvSpPr>
        <p:spPr>
          <a:xfrm>
            <a:off x="4572000" y="0"/>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4" name="Google Shape;1704;p170"/>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705" name="Google Shape;1705;p170"/>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706" name="Google Shape;1706;p170"/>
          <p:cNvSpPr>
            <a:spLocks noGrp="1"/>
          </p:cNvSpPr>
          <p:nvPr>
            <p:ph type="pic" idx="2"/>
          </p:nvPr>
        </p:nvSpPr>
        <p:spPr>
          <a:xfrm>
            <a:off x="4572000" y="-725"/>
            <a:ext cx="4572000" cy="2734200"/>
          </a:xfrm>
          <a:prstGeom prst="rect">
            <a:avLst/>
          </a:prstGeom>
          <a:noFill/>
          <a:ln>
            <a:noFill/>
          </a:ln>
        </p:spPr>
      </p:sp>
      <p:sp>
        <p:nvSpPr>
          <p:cNvPr id="1707" name="Google Shape;1707;p170"/>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08" name="Google Shape;1708;p170"/>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709" name="Google Shape;1709;p170"/>
          <p:cNvSpPr txBox="1">
            <a:spLocks noGrp="1"/>
          </p:cNvSpPr>
          <p:nvPr>
            <p:ph type="body" idx="3"/>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10" name="Google Shape;1710;p170"/>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11" name="Google Shape;1711;p170"/>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12" name="Google Shape;1712;p170"/>
          <p:cNvSpPr txBox="1">
            <a:spLocks noGrp="1"/>
          </p:cNvSpPr>
          <p:nvPr>
            <p:ph type="subTitle" idx="6"/>
          </p:nvPr>
        </p:nvSpPr>
        <p:spPr>
          <a:xfrm>
            <a:off x="5071025" y="3017525"/>
            <a:ext cx="3519000" cy="17295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1713" name="Google Shape;1713;p170"/>
          <p:cNvSpPr txBox="1"/>
          <p:nvPr/>
        </p:nvSpPr>
        <p:spPr>
          <a:xfrm>
            <a:off x="4694637" y="2660904"/>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Lilla - brødtekst, foto og citat - højre">
  <p:cSld name="CUSTOM_1_3_1_1_1_1_1_3_1">
    <p:bg>
      <p:bgPr>
        <a:solidFill>
          <a:schemeClr val="lt1"/>
        </a:solidFill>
        <a:effectLst/>
      </p:bgPr>
    </p:bg>
    <p:spTree>
      <p:nvGrpSpPr>
        <p:cNvPr id="1" name="Shape 1714"/>
        <p:cNvGrpSpPr/>
        <p:nvPr/>
      </p:nvGrpSpPr>
      <p:grpSpPr>
        <a:xfrm>
          <a:off x="0" y="0"/>
          <a:ext cx="0" cy="0"/>
          <a:chOff x="0" y="0"/>
          <a:chExt cx="0" cy="0"/>
        </a:xfrm>
      </p:grpSpPr>
      <p:sp>
        <p:nvSpPr>
          <p:cNvPr id="1715" name="Google Shape;1715;p171"/>
          <p:cNvSpPr/>
          <p:nvPr/>
        </p:nvSpPr>
        <p:spPr>
          <a:xfrm>
            <a:off x="4572000" y="0"/>
            <a:ext cx="4572000" cy="5143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6" name="Google Shape;1716;p171"/>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717" name="Google Shape;1717;p171"/>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718" name="Google Shape;1718;p171"/>
          <p:cNvSpPr>
            <a:spLocks noGrp="1"/>
          </p:cNvSpPr>
          <p:nvPr>
            <p:ph type="pic" idx="2"/>
          </p:nvPr>
        </p:nvSpPr>
        <p:spPr>
          <a:xfrm>
            <a:off x="4572000" y="-725"/>
            <a:ext cx="4572000" cy="2734200"/>
          </a:xfrm>
          <a:prstGeom prst="rect">
            <a:avLst/>
          </a:prstGeom>
          <a:noFill/>
          <a:ln>
            <a:noFill/>
          </a:ln>
        </p:spPr>
      </p:sp>
      <p:sp>
        <p:nvSpPr>
          <p:cNvPr id="1719" name="Google Shape;1719;p171"/>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20" name="Google Shape;1720;p171"/>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721" name="Google Shape;1721;p171"/>
          <p:cNvSpPr txBox="1">
            <a:spLocks noGrp="1"/>
          </p:cNvSpPr>
          <p:nvPr>
            <p:ph type="body" idx="3"/>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22" name="Google Shape;1722;p171"/>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23" name="Google Shape;1723;p171"/>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24" name="Google Shape;1724;p171"/>
          <p:cNvSpPr txBox="1">
            <a:spLocks noGrp="1"/>
          </p:cNvSpPr>
          <p:nvPr>
            <p:ph type="subTitle" idx="6"/>
          </p:nvPr>
        </p:nvSpPr>
        <p:spPr>
          <a:xfrm>
            <a:off x="5071025" y="3017525"/>
            <a:ext cx="3519000" cy="17295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1725" name="Google Shape;1725;p171"/>
          <p:cNvSpPr txBox="1"/>
          <p:nvPr/>
        </p:nvSpPr>
        <p:spPr>
          <a:xfrm>
            <a:off x="4694637" y="2660904"/>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Lys grøn - brødtekst, foto og citat - højre">
  <p:cSld name="CUSTOM_1_3_1_1_1_1_1_3_1_1">
    <p:bg>
      <p:bgPr>
        <a:solidFill>
          <a:schemeClr val="lt1"/>
        </a:solidFill>
        <a:effectLst/>
      </p:bgPr>
    </p:bg>
    <p:spTree>
      <p:nvGrpSpPr>
        <p:cNvPr id="1" name="Shape 1726"/>
        <p:cNvGrpSpPr/>
        <p:nvPr/>
      </p:nvGrpSpPr>
      <p:grpSpPr>
        <a:xfrm>
          <a:off x="0" y="0"/>
          <a:ext cx="0" cy="0"/>
          <a:chOff x="0" y="0"/>
          <a:chExt cx="0" cy="0"/>
        </a:xfrm>
      </p:grpSpPr>
      <p:sp>
        <p:nvSpPr>
          <p:cNvPr id="1727" name="Google Shape;1727;p172"/>
          <p:cNvSpPr/>
          <p:nvPr/>
        </p:nvSpPr>
        <p:spPr>
          <a:xfrm>
            <a:off x="457200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8" name="Google Shape;1728;p172"/>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729" name="Google Shape;1729;p172"/>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730" name="Google Shape;1730;p172"/>
          <p:cNvSpPr>
            <a:spLocks noGrp="1"/>
          </p:cNvSpPr>
          <p:nvPr>
            <p:ph type="pic" idx="2"/>
          </p:nvPr>
        </p:nvSpPr>
        <p:spPr>
          <a:xfrm>
            <a:off x="4572000" y="-725"/>
            <a:ext cx="4572000" cy="2734200"/>
          </a:xfrm>
          <a:prstGeom prst="rect">
            <a:avLst/>
          </a:prstGeom>
          <a:noFill/>
          <a:ln>
            <a:noFill/>
          </a:ln>
        </p:spPr>
      </p:sp>
      <p:sp>
        <p:nvSpPr>
          <p:cNvPr id="1731" name="Google Shape;1731;p172"/>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32" name="Google Shape;1732;p172"/>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733" name="Google Shape;1733;p172"/>
          <p:cNvSpPr txBox="1">
            <a:spLocks noGrp="1"/>
          </p:cNvSpPr>
          <p:nvPr>
            <p:ph type="body" idx="3"/>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34" name="Google Shape;1734;p172"/>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35" name="Google Shape;1735;p172"/>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36" name="Google Shape;1736;p172"/>
          <p:cNvSpPr txBox="1">
            <a:spLocks noGrp="1"/>
          </p:cNvSpPr>
          <p:nvPr>
            <p:ph type="subTitle" idx="6"/>
          </p:nvPr>
        </p:nvSpPr>
        <p:spPr>
          <a:xfrm>
            <a:off x="5071025" y="3017525"/>
            <a:ext cx="3519000" cy="17295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1737" name="Google Shape;1737;p172"/>
          <p:cNvSpPr txBox="1"/>
          <p:nvPr/>
        </p:nvSpPr>
        <p:spPr>
          <a:xfrm>
            <a:off x="4694637" y="2660904"/>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Hvid - brødtekst, foto og citat - højre">
  <p:cSld name="CUSTOM_1_3_1_1_1_1_1_3_2">
    <p:bg>
      <p:bgPr>
        <a:solidFill>
          <a:schemeClr val="lt1"/>
        </a:solidFill>
        <a:effectLst/>
      </p:bgPr>
    </p:bg>
    <p:spTree>
      <p:nvGrpSpPr>
        <p:cNvPr id="1" name="Shape 1738"/>
        <p:cNvGrpSpPr/>
        <p:nvPr/>
      </p:nvGrpSpPr>
      <p:grpSpPr>
        <a:xfrm>
          <a:off x="0" y="0"/>
          <a:ext cx="0" cy="0"/>
          <a:chOff x="0" y="0"/>
          <a:chExt cx="0" cy="0"/>
        </a:xfrm>
      </p:grpSpPr>
      <p:sp>
        <p:nvSpPr>
          <p:cNvPr id="1739" name="Google Shape;1739;p173"/>
          <p:cNvSpPr/>
          <p:nvPr/>
        </p:nvSpPr>
        <p:spPr>
          <a:xfrm>
            <a:off x="4572000" y="0"/>
            <a:ext cx="4572000" cy="5143500"/>
          </a:xfrm>
          <a:prstGeom prst="rect">
            <a:avLst/>
          </a:prstGeom>
          <a:solidFill>
            <a:srgbClr val="F1F7F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0" name="Google Shape;1740;p173"/>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741" name="Google Shape;1741;p173"/>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742" name="Google Shape;1742;p173"/>
          <p:cNvSpPr>
            <a:spLocks noGrp="1"/>
          </p:cNvSpPr>
          <p:nvPr>
            <p:ph type="pic" idx="2"/>
          </p:nvPr>
        </p:nvSpPr>
        <p:spPr>
          <a:xfrm>
            <a:off x="4572000" y="-725"/>
            <a:ext cx="4572000" cy="2734200"/>
          </a:xfrm>
          <a:prstGeom prst="rect">
            <a:avLst/>
          </a:prstGeom>
          <a:noFill/>
          <a:ln>
            <a:noFill/>
          </a:ln>
        </p:spPr>
      </p:sp>
      <p:sp>
        <p:nvSpPr>
          <p:cNvPr id="1743" name="Google Shape;1743;p173"/>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44" name="Google Shape;1744;p173"/>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745" name="Google Shape;1745;p173"/>
          <p:cNvSpPr txBox="1">
            <a:spLocks noGrp="1"/>
          </p:cNvSpPr>
          <p:nvPr>
            <p:ph type="body" idx="3"/>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46" name="Google Shape;1746;p173"/>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47" name="Google Shape;1747;p173"/>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48" name="Google Shape;1748;p173"/>
          <p:cNvSpPr txBox="1">
            <a:spLocks noGrp="1"/>
          </p:cNvSpPr>
          <p:nvPr>
            <p:ph type="subTitle" idx="6"/>
          </p:nvPr>
        </p:nvSpPr>
        <p:spPr>
          <a:xfrm>
            <a:off x="5071025" y="3017525"/>
            <a:ext cx="3519000" cy="17295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
        <p:nvSpPr>
          <p:cNvPr id="1749" name="Google Shape;1749;p173"/>
          <p:cNvSpPr txBox="1"/>
          <p:nvPr/>
        </p:nvSpPr>
        <p:spPr>
          <a:xfrm>
            <a:off x="4694637" y="2660904"/>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Mørk grøn - brødtekst, foto og citat - højre">
  <p:cSld name="CUSTOM_1_3_1_1_1_1_1_3_1_2">
    <p:bg>
      <p:bgPr>
        <a:solidFill>
          <a:schemeClr val="lt1"/>
        </a:solidFill>
        <a:effectLst/>
      </p:bgPr>
    </p:bg>
    <p:spTree>
      <p:nvGrpSpPr>
        <p:cNvPr id="1" name="Shape 1750"/>
        <p:cNvGrpSpPr/>
        <p:nvPr/>
      </p:nvGrpSpPr>
      <p:grpSpPr>
        <a:xfrm>
          <a:off x="0" y="0"/>
          <a:ext cx="0" cy="0"/>
          <a:chOff x="0" y="0"/>
          <a:chExt cx="0" cy="0"/>
        </a:xfrm>
      </p:grpSpPr>
      <p:sp>
        <p:nvSpPr>
          <p:cNvPr id="1751" name="Google Shape;1751;p174"/>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2" name="Google Shape;1752;p174"/>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753" name="Google Shape;1753;p174"/>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754" name="Google Shape;1754;p174"/>
          <p:cNvSpPr>
            <a:spLocks noGrp="1"/>
          </p:cNvSpPr>
          <p:nvPr>
            <p:ph type="pic" idx="2"/>
          </p:nvPr>
        </p:nvSpPr>
        <p:spPr>
          <a:xfrm>
            <a:off x="4572000" y="-725"/>
            <a:ext cx="4572000" cy="2734200"/>
          </a:xfrm>
          <a:prstGeom prst="rect">
            <a:avLst/>
          </a:prstGeom>
          <a:noFill/>
          <a:ln>
            <a:noFill/>
          </a:ln>
        </p:spPr>
      </p:sp>
      <p:sp>
        <p:nvSpPr>
          <p:cNvPr id="1755" name="Google Shape;1755;p174"/>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56" name="Google Shape;1756;p174"/>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757" name="Google Shape;1757;p174"/>
          <p:cNvSpPr txBox="1">
            <a:spLocks noGrp="1"/>
          </p:cNvSpPr>
          <p:nvPr>
            <p:ph type="body" idx="3"/>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58" name="Google Shape;1758;p174"/>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59" name="Google Shape;1759;p174"/>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60" name="Google Shape;1760;p174"/>
          <p:cNvSpPr txBox="1">
            <a:spLocks noGrp="1"/>
          </p:cNvSpPr>
          <p:nvPr>
            <p:ph type="subTitle" idx="6"/>
          </p:nvPr>
        </p:nvSpPr>
        <p:spPr>
          <a:xfrm>
            <a:off x="5071025" y="3017525"/>
            <a:ext cx="3519000" cy="17295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
        <p:nvSpPr>
          <p:cNvPr id="1761" name="Google Shape;1761;p174"/>
          <p:cNvSpPr txBox="1"/>
          <p:nvPr/>
        </p:nvSpPr>
        <p:spPr>
          <a:xfrm>
            <a:off x="4694637" y="2660904"/>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Bordeaux - brødtekst, foto og citat - højre">
  <p:cSld name="CUSTOM_1_3_1_1_1_1_1_3_1_1_1">
    <p:bg>
      <p:bgPr>
        <a:solidFill>
          <a:schemeClr val="lt1"/>
        </a:solidFill>
        <a:effectLst/>
      </p:bgPr>
    </p:bg>
    <p:spTree>
      <p:nvGrpSpPr>
        <p:cNvPr id="1" name="Shape 1762"/>
        <p:cNvGrpSpPr/>
        <p:nvPr/>
      </p:nvGrpSpPr>
      <p:grpSpPr>
        <a:xfrm>
          <a:off x="0" y="0"/>
          <a:ext cx="0" cy="0"/>
          <a:chOff x="0" y="0"/>
          <a:chExt cx="0" cy="0"/>
        </a:xfrm>
      </p:grpSpPr>
      <p:sp>
        <p:nvSpPr>
          <p:cNvPr id="1763" name="Google Shape;1763;p175"/>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4" name="Google Shape;1764;p175"/>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765" name="Google Shape;1765;p175"/>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766" name="Google Shape;1766;p175"/>
          <p:cNvSpPr>
            <a:spLocks noGrp="1"/>
          </p:cNvSpPr>
          <p:nvPr>
            <p:ph type="pic" idx="2"/>
          </p:nvPr>
        </p:nvSpPr>
        <p:spPr>
          <a:xfrm>
            <a:off x="4572000" y="-725"/>
            <a:ext cx="4572000" cy="2734200"/>
          </a:xfrm>
          <a:prstGeom prst="rect">
            <a:avLst/>
          </a:prstGeom>
          <a:noFill/>
          <a:ln>
            <a:noFill/>
          </a:ln>
        </p:spPr>
      </p:sp>
      <p:sp>
        <p:nvSpPr>
          <p:cNvPr id="1767" name="Google Shape;1767;p175"/>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68" name="Google Shape;1768;p175"/>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769" name="Google Shape;1769;p175"/>
          <p:cNvSpPr txBox="1">
            <a:spLocks noGrp="1"/>
          </p:cNvSpPr>
          <p:nvPr>
            <p:ph type="body" idx="3"/>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70" name="Google Shape;1770;p175"/>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71" name="Google Shape;1771;p175"/>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72" name="Google Shape;1772;p175"/>
          <p:cNvSpPr txBox="1">
            <a:spLocks noGrp="1"/>
          </p:cNvSpPr>
          <p:nvPr>
            <p:ph type="subTitle" idx="6"/>
          </p:nvPr>
        </p:nvSpPr>
        <p:spPr>
          <a:xfrm>
            <a:off x="5071025" y="3017525"/>
            <a:ext cx="3519000" cy="17295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None/>
              <a:defRPr>
                <a:solidFill>
                  <a:schemeClr val="accent4"/>
                </a:solidFill>
              </a:defRPr>
            </a:lvl2pPr>
            <a:lvl3pPr lvl="2" algn="l">
              <a:lnSpc>
                <a:spcPct val="115000"/>
              </a:lnSpc>
              <a:spcBef>
                <a:spcPts val="0"/>
              </a:spcBef>
              <a:spcAft>
                <a:spcPts val="0"/>
              </a:spcAft>
              <a:buClr>
                <a:schemeClr val="accent4"/>
              </a:buClr>
              <a:buSzPts val="1400"/>
              <a:buNone/>
              <a:defRPr>
                <a:solidFill>
                  <a:schemeClr val="accent4"/>
                </a:solidFill>
              </a:defRPr>
            </a:lvl3pPr>
            <a:lvl4pPr lvl="3" algn="l">
              <a:lnSpc>
                <a:spcPct val="115000"/>
              </a:lnSpc>
              <a:spcBef>
                <a:spcPts val="0"/>
              </a:spcBef>
              <a:spcAft>
                <a:spcPts val="0"/>
              </a:spcAft>
              <a:buClr>
                <a:schemeClr val="accent4"/>
              </a:buClr>
              <a:buSzPts val="1400"/>
              <a:buNone/>
              <a:defRPr>
                <a:solidFill>
                  <a:schemeClr val="accent4"/>
                </a:solidFill>
              </a:defRPr>
            </a:lvl4pPr>
            <a:lvl5pPr lvl="4" algn="l">
              <a:lnSpc>
                <a:spcPct val="115000"/>
              </a:lnSpc>
              <a:spcBef>
                <a:spcPts val="0"/>
              </a:spcBef>
              <a:spcAft>
                <a:spcPts val="0"/>
              </a:spcAft>
              <a:buClr>
                <a:schemeClr val="accent4"/>
              </a:buClr>
              <a:buSzPts val="1400"/>
              <a:buNone/>
              <a:defRPr>
                <a:solidFill>
                  <a:schemeClr val="accent4"/>
                </a:solidFill>
              </a:defRPr>
            </a:lvl5pPr>
            <a:lvl6pPr lvl="5" algn="l">
              <a:lnSpc>
                <a:spcPct val="115000"/>
              </a:lnSpc>
              <a:spcBef>
                <a:spcPts val="0"/>
              </a:spcBef>
              <a:spcAft>
                <a:spcPts val="0"/>
              </a:spcAft>
              <a:buClr>
                <a:schemeClr val="accent4"/>
              </a:buClr>
              <a:buSzPts val="1400"/>
              <a:buNone/>
              <a:defRPr>
                <a:solidFill>
                  <a:schemeClr val="accent4"/>
                </a:solidFill>
              </a:defRPr>
            </a:lvl6pPr>
            <a:lvl7pPr lvl="6" algn="l">
              <a:lnSpc>
                <a:spcPct val="115000"/>
              </a:lnSpc>
              <a:spcBef>
                <a:spcPts val="0"/>
              </a:spcBef>
              <a:spcAft>
                <a:spcPts val="0"/>
              </a:spcAft>
              <a:buClr>
                <a:schemeClr val="accent4"/>
              </a:buClr>
              <a:buSzPts val="1400"/>
              <a:buNone/>
              <a:defRPr>
                <a:solidFill>
                  <a:schemeClr val="accent4"/>
                </a:solidFill>
              </a:defRPr>
            </a:lvl7pPr>
            <a:lvl8pPr lvl="7" algn="l">
              <a:lnSpc>
                <a:spcPct val="115000"/>
              </a:lnSpc>
              <a:spcBef>
                <a:spcPts val="0"/>
              </a:spcBef>
              <a:spcAft>
                <a:spcPts val="0"/>
              </a:spcAft>
              <a:buClr>
                <a:schemeClr val="accent4"/>
              </a:buClr>
              <a:buSzPts val="1400"/>
              <a:buNone/>
              <a:defRPr>
                <a:solidFill>
                  <a:schemeClr val="accent4"/>
                </a:solidFill>
              </a:defRPr>
            </a:lvl8pPr>
            <a:lvl9pPr lvl="8" algn="l">
              <a:lnSpc>
                <a:spcPct val="115000"/>
              </a:lnSpc>
              <a:spcBef>
                <a:spcPts val="0"/>
              </a:spcBef>
              <a:spcAft>
                <a:spcPts val="0"/>
              </a:spcAft>
              <a:buClr>
                <a:schemeClr val="accent4"/>
              </a:buClr>
              <a:buSzPts val="1400"/>
              <a:buNone/>
              <a:defRPr>
                <a:solidFill>
                  <a:schemeClr val="accent4"/>
                </a:solidFill>
              </a:defRPr>
            </a:lvl9pPr>
          </a:lstStyle>
          <a:p>
            <a:endParaRPr/>
          </a:p>
        </p:txBody>
      </p:sp>
      <p:sp>
        <p:nvSpPr>
          <p:cNvPr id="1773" name="Google Shape;1773;p175"/>
          <p:cNvSpPr txBox="1"/>
          <p:nvPr/>
        </p:nvSpPr>
        <p:spPr>
          <a:xfrm>
            <a:off x="4694637" y="2660904"/>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4"/>
                </a:solidFill>
                <a:latin typeface="Ovo"/>
                <a:ea typeface="Ovo"/>
                <a:cs typeface="Ovo"/>
                <a:sym typeface="Ovo"/>
              </a:rPr>
              <a:t>”</a:t>
            </a:r>
            <a:endParaRPr sz="7600" b="0" i="0" u="none" strike="noStrike" cap="none">
              <a:solidFill>
                <a:schemeClr val="accent4"/>
              </a:solidFill>
              <a:latin typeface="Ovo"/>
              <a:ea typeface="Ovo"/>
              <a:cs typeface="Ovo"/>
              <a:sym typeface="Ovo"/>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Orange - brødtekst, foto og citat - højre">
  <p:cSld name="CUSTOM_1_3_1_1_1_1_1_3_1_2_1">
    <p:bg>
      <p:bgPr>
        <a:solidFill>
          <a:schemeClr val="lt1"/>
        </a:solidFill>
        <a:effectLst/>
      </p:bgPr>
    </p:bg>
    <p:spTree>
      <p:nvGrpSpPr>
        <p:cNvPr id="1" name="Shape 1774"/>
        <p:cNvGrpSpPr/>
        <p:nvPr/>
      </p:nvGrpSpPr>
      <p:grpSpPr>
        <a:xfrm>
          <a:off x="0" y="0"/>
          <a:ext cx="0" cy="0"/>
          <a:chOff x="0" y="0"/>
          <a:chExt cx="0" cy="0"/>
        </a:xfrm>
      </p:grpSpPr>
      <p:sp>
        <p:nvSpPr>
          <p:cNvPr id="1775" name="Google Shape;1775;p176"/>
          <p:cNvSpPr/>
          <p:nvPr/>
        </p:nvSpPr>
        <p:spPr>
          <a:xfrm>
            <a:off x="457200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6" name="Google Shape;1776;p176"/>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777" name="Google Shape;1777;p176"/>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778" name="Google Shape;1778;p176"/>
          <p:cNvSpPr>
            <a:spLocks noGrp="1"/>
          </p:cNvSpPr>
          <p:nvPr>
            <p:ph type="pic" idx="2"/>
          </p:nvPr>
        </p:nvSpPr>
        <p:spPr>
          <a:xfrm>
            <a:off x="4572000" y="-725"/>
            <a:ext cx="4572000" cy="2734200"/>
          </a:xfrm>
          <a:prstGeom prst="rect">
            <a:avLst/>
          </a:prstGeom>
          <a:noFill/>
          <a:ln>
            <a:noFill/>
          </a:ln>
        </p:spPr>
      </p:sp>
      <p:sp>
        <p:nvSpPr>
          <p:cNvPr id="1779" name="Google Shape;1779;p176"/>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80" name="Google Shape;1780;p176"/>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781" name="Google Shape;1781;p176"/>
          <p:cNvSpPr txBox="1">
            <a:spLocks noGrp="1"/>
          </p:cNvSpPr>
          <p:nvPr>
            <p:ph type="body" idx="3"/>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82" name="Google Shape;1782;p176"/>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83" name="Google Shape;1783;p176"/>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84" name="Google Shape;1784;p176"/>
          <p:cNvSpPr txBox="1">
            <a:spLocks noGrp="1"/>
          </p:cNvSpPr>
          <p:nvPr>
            <p:ph type="subTitle" idx="6"/>
          </p:nvPr>
        </p:nvSpPr>
        <p:spPr>
          <a:xfrm>
            <a:off x="5071025" y="3017525"/>
            <a:ext cx="3519000" cy="17295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1785" name="Google Shape;1785;p176"/>
          <p:cNvSpPr txBox="1"/>
          <p:nvPr/>
        </p:nvSpPr>
        <p:spPr>
          <a:xfrm>
            <a:off x="4694637" y="2660904"/>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Lys gul - brødtekst, foto og citat - højre">
  <p:cSld name="CUSTOM_1_3_1_1_1_1_1_3_1_1_1_1">
    <p:bg>
      <p:bgPr>
        <a:solidFill>
          <a:schemeClr val="lt1"/>
        </a:solidFill>
        <a:effectLst/>
      </p:bgPr>
    </p:bg>
    <p:spTree>
      <p:nvGrpSpPr>
        <p:cNvPr id="1" name="Shape 1786"/>
        <p:cNvGrpSpPr/>
        <p:nvPr/>
      </p:nvGrpSpPr>
      <p:grpSpPr>
        <a:xfrm>
          <a:off x="0" y="0"/>
          <a:ext cx="0" cy="0"/>
          <a:chOff x="0" y="0"/>
          <a:chExt cx="0" cy="0"/>
        </a:xfrm>
      </p:grpSpPr>
      <p:sp>
        <p:nvSpPr>
          <p:cNvPr id="1787" name="Google Shape;1787;p177"/>
          <p:cNvSpPr/>
          <p:nvPr/>
        </p:nvSpPr>
        <p:spPr>
          <a:xfrm>
            <a:off x="4572000" y="0"/>
            <a:ext cx="4572000" cy="51435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8" name="Google Shape;1788;p177"/>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789" name="Google Shape;1789;p177"/>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790" name="Google Shape;1790;p177"/>
          <p:cNvSpPr>
            <a:spLocks noGrp="1"/>
          </p:cNvSpPr>
          <p:nvPr>
            <p:ph type="pic" idx="2"/>
          </p:nvPr>
        </p:nvSpPr>
        <p:spPr>
          <a:xfrm>
            <a:off x="4572000" y="-725"/>
            <a:ext cx="4572000" cy="2734200"/>
          </a:xfrm>
          <a:prstGeom prst="rect">
            <a:avLst/>
          </a:prstGeom>
          <a:noFill/>
          <a:ln>
            <a:noFill/>
          </a:ln>
        </p:spPr>
      </p:sp>
      <p:sp>
        <p:nvSpPr>
          <p:cNvPr id="1791" name="Google Shape;1791;p177"/>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792" name="Google Shape;1792;p177"/>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793" name="Google Shape;1793;p177"/>
          <p:cNvSpPr txBox="1">
            <a:spLocks noGrp="1"/>
          </p:cNvSpPr>
          <p:nvPr>
            <p:ph type="body" idx="3"/>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94" name="Google Shape;1794;p177"/>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95" name="Google Shape;1795;p177"/>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796" name="Google Shape;1796;p177"/>
          <p:cNvSpPr txBox="1">
            <a:spLocks noGrp="1"/>
          </p:cNvSpPr>
          <p:nvPr>
            <p:ph type="subTitle" idx="6"/>
          </p:nvPr>
        </p:nvSpPr>
        <p:spPr>
          <a:xfrm>
            <a:off x="5071025" y="3017525"/>
            <a:ext cx="3519000" cy="17295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1797" name="Google Shape;1797;p177"/>
          <p:cNvSpPr txBox="1"/>
          <p:nvPr/>
        </p:nvSpPr>
        <p:spPr>
          <a:xfrm>
            <a:off x="4694637" y="2660904"/>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Grøn - brødtekst og 2 fotos - højre">
  <p:cSld name="CUSTOM_1_3_1_1_1_1_1_2">
    <p:bg>
      <p:bgPr>
        <a:solidFill>
          <a:schemeClr val="accent1"/>
        </a:solidFill>
        <a:effectLst/>
      </p:bgPr>
    </p:bg>
    <p:spTree>
      <p:nvGrpSpPr>
        <p:cNvPr id="1" name="Shape 1798"/>
        <p:cNvGrpSpPr/>
        <p:nvPr/>
      </p:nvGrpSpPr>
      <p:grpSpPr>
        <a:xfrm>
          <a:off x="0" y="0"/>
          <a:ext cx="0" cy="0"/>
          <a:chOff x="0" y="0"/>
          <a:chExt cx="0" cy="0"/>
        </a:xfrm>
      </p:grpSpPr>
      <p:sp>
        <p:nvSpPr>
          <p:cNvPr id="1799" name="Google Shape;1799;p178"/>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00" name="Google Shape;1800;p178"/>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801" name="Google Shape;1801;p178"/>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802" name="Google Shape;1802;p178"/>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03" name="Google Shape;1803;p178"/>
          <p:cNvSpPr txBox="1">
            <a:spLocks noGrp="1"/>
          </p:cNvSpPr>
          <p:nvPr>
            <p:ph type="body" idx="2"/>
          </p:nvPr>
        </p:nvSpPr>
        <p:spPr>
          <a:xfrm>
            <a:off x="220225" y="4790328"/>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04" name="Google Shape;1804;p178"/>
          <p:cNvSpPr txBox="1">
            <a:spLocks noGrp="1"/>
          </p:cNvSpPr>
          <p:nvPr>
            <p:ph type="body" idx="3"/>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05" name="Google Shape;1805;p178"/>
          <p:cNvSpPr txBox="1">
            <a:spLocks noGrp="1"/>
          </p:cNvSpPr>
          <p:nvPr>
            <p:ph type="body" idx="4"/>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06" name="Google Shape;1806;p178"/>
          <p:cNvSpPr>
            <a:spLocks noGrp="1"/>
          </p:cNvSpPr>
          <p:nvPr>
            <p:ph type="pic" idx="5"/>
          </p:nvPr>
        </p:nvSpPr>
        <p:spPr>
          <a:xfrm>
            <a:off x="4572000" y="76275"/>
            <a:ext cx="4495800" cy="2457300"/>
          </a:xfrm>
          <a:prstGeom prst="rect">
            <a:avLst/>
          </a:prstGeom>
          <a:noFill/>
          <a:ln>
            <a:noFill/>
          </a:ln>
        </p:spPr>
      </p:sp>
      <p:sp>
        <p:nvSpPr>
          <p:cNvPr id="1807" name="Google Shape;1807;p178"/>
          <p:cNvSpPr>
            <a:spLocks noGrp="1"/>
          </p:cNvSpPr>
          <p:nvPr>
            <p:ph type="pic" idx="6"/>
          </p:nvPr>
        </p:nvSpPr>
        <p:spPr>
          <a:xfrm>
            <a:off x="4572000" y="2609925"/>
            <a:ext cx="4495800" cy="2457300"/>
          </a:xfrm>
          <a:prstGeom prst="rect">
            <a:avLst/>
          </a:prstGeom>
          <a:noFill/>
          <a:ln>
            <a:noFill/>
          </a:ln>
        </p:spPr>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Lys grøn - brødtekst og 2 fotos - højre">
  <p:cSld name="CUSTOM_1_3_1_1_1_1_1_1_2">
    <p:bg>
      <p:bgPr>
        <a:solidFill>
          <a:schemeClr val="lt2"/>
        </a:solidFill>
        <a:effectLst/>
      </p:bgPr>
    </p:bg>
    <p:spTree>
      <p:nvGrpSpPr>
        <p:cNvPr id="1" name="Shape 1808"/>
        <p:cNvGrpSpPr/>
        <p:nvPr/>
      </p:nvGrpSpPr>
      <p:grpSpPr>
        <a:xfrm>
          <a:off x="0" y="0"/>
          <a:ext cx="0" cy="0"/>
          <a:chOff x="0" y="0"/>
          <a:chExt cx="0" cy="0"/>
        </a:xfrm>
      </p:grpSpPr>
      <p:sp>
        <p:nvSpPr>
          <p:cNvPr id="1809" name="Google Shape;1809;p179"/>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10" name="Google Shape;1810;p179"/>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811" name="Google Shape;1811;p179"/>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812" name="Google Shape;1812;p179"/>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13" name="Google Shape;1813;p179"/>
          <p:cNvSpPr txBox="1">
            <a:spLocks noGrp="1"/>
          </p:cNvSpPr>
          <p:nvPr>
            <p:ph type="body" idx="2"/>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14" name="Google Shape;1814;p179"/>
          <p:cNvSpPr txBox="1">
            <a:spLocks noGrp="1"/>
          </p:cNvSpPr>
          <p:nvPr>
            <p:ph type="body" idx="3"/>
          </p:nvPr>
        </p:nvSpPr>
        <p:spPr>
          <a:xfrm>
            <a:off x="571074"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15" name="Google Shape;1815;p179"/>
          <p:cNvSpPr txBox="1">
            <a:spLocks noGrp="1"/>
          </p:cNvSpPr>
          <p:nvPr>
            <p:ph type="body" idx="4"/>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16" name="Google Shape;1816;p179"/>
          <p:cNvSpPr>
            <a:spLocks noGrp="1"/>
          </p:cNvSpPr>
          <p:nvPr>
            <p:ph type="pic" idx="5"/>
          </p:nvPr>
        </p:nvSpPr>
        <p:spPr>
          <a:xfrm>
            <a:off x="4572000" y="76275"/>
            <a:ext cx="4495800" cy="2457300"/>
          </a:xfrm>
          <a:prstGeom prst="rect">
            <a:avLst/>
          </a:prstGeom>
          <a:noFill/>
          <a:ln>
            <a:noFill/>
          </a:ln>
        </p:spPr>
      </p:sp>
      <p:sp>
        <p:nvSpPr>
          <p:cNvPr id="1817" name="Google Shape;1817;p179"/>
          <p:cNvSpPr>
            <a:spLocks noGrp="1"/>
          </p:cNvSpPr>
          <p:nvPr>
            <p:ph type="pic" idx="6"/>
          </p:nvPr>
        </p:nvSpPr>
        <p:spPr>
          <a:xfrm>
            <a:off x="4572000" y="2609925"/>
            <a:ext cx="4495800" cy="24573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ordeaux - kapitelskift">
  <p:cSld name="SECTION_HEADER_3_1_1_1_1_1">
    <p:bg>
      <p:bgPr>
        <a:solidFill>
          <a:schemeClr val="accent3"/>
        </a:solidFill>
        <a:effectLst/>
      </p:bgPr>
    </p:bg>
    <p:spTree>
      <p:nvGrpSpPr>
        <p:cNvPr id="1" name="Shape 127"/>
        <p:cNvGrpSpPr/>
        <p:nvPr/>
      </p:nvGrpSpPr>
      <p:grpSpPr>
        <a:xfrm>
          <a:off x="0" y="0"/>
          <a:ext cx="0" cy="0"/>
          <a:chOff x="0" y="0"/>
          <a:chExt cx="0" cy="0"/>
        </a:xfrm>
      </p:grpSpPr>
      <p:sp>
        <p:nvSpPr>
          <p:cNvPr id="128" name="Google Shape;128;p45"/>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Clr>
                <a:schemeClr val="accent4"/>
              </a:buClr>
              <a:buSzPts val="8000"/>
              <a:buFont typeface="Ovo"/>
              <a:buNone/>
              <a:defRPr sz="8000">
                <a:solidFill>
                  <a:schemeClr val="accent4"/>
                </a:solidFill>
                <a:latin typeface="Ovo"/>
                <a:ea typeface="Ovo"/>
                <a:cs typeface="Ovo"/>
                <a:sym typeface="Ovo"/>
              </a:defRPr>
            </a:lvl1pPr>
            <a:lvl2pPr lvl="1" algn="ctr">
              <a:lnSpc>
                <a:spcPct val="100000"/>
              </a:lnSpc>
              <a:spcBef>
                <a:spcPts val="0"/>
              </a:spcBef>
              <a:spcAft>
                <a:spcPts val="0"/>
              </a:spcAft>
              <a:buClr>
                <a:schemeClr val="accent4"/>
              </a:buClr>
              <a:buSzPts val="8000"/>
              <a:buNone/>
              <a:defRPr sz="8000">
                <a:solidFill>
                  <a:schemeClr val="accent4"/>
                </a:solidFill>
              </a:defRPr>
            </a:lvl2pPr>
            <a:lvl3pPr lvl="2" algn="ctr">
              <a:lnSpc>
                <a:spcPct val="100000"/>
              </a:lnSpc>
              <a:spcBef>
                <a:spcPts val="0"/>
              </a:spcBef>
              <a:spcAft>
                <a:spcPts val="0"/>
              </a:spcAft>
              <a:buClr>
                <a:schemeClr val="accent4"/>
              </a:buClr>
              <a:buSzPts val="8000"/>
              <a:buNone/>
              <a:defRPr sz="8000">
                <a:solidFill>
                  <a:schemeClr val="accent4"/>
                </a:solidFill>
              </a:defRPr>
            </a:lvl3pPr>
            <a:lvl4pPr lvl="3" algn="ctr">
              <a:lnSpc>
                <a:spcPct val="100000"/>
              </a:lnSpc>
              <a:spcBef>
                <a:spcPts val="0"/>
              </a:spcBef>
              <a:spcAft>
                <a:spcPts val="0"/>
              </a:spcAft>
              <a:buClr>
                <a:schemeClr val="accent4"/>
              </a:buClr>
              <a:buSzPts val="8000"/>
              <a:buNone/>
              <a:defRPr sz="8000">
                <a:solidFill>
                  <a:schemeClr val="accent4"/>
                </a:solidFill>
              </a:defRPr>
            </a:lvl4pPr>
            <a:lvl5pPr lvl="4" algn="ctr">
              <a:lnSpc>
                <a:spcPct val="100000"/>
              </a:lnSpc>
              <a:spcBef>
                <a:spcPts val="0"/>
              </a:spcBef>
              <a:spcAft>
                <a:spcPts val="0"/>
              </a:spcAft>
              <a:buClr>
                <a:schemeClr val="accent4"/>
              </a:buClr>
              <a:buSzPts val="8000"/>
              <a:buNone/>
              <a:defRPr sz="8000">
                <a:solidFill>
                  <a:schemeClr val="accent4"/>
                </a:solidFill>
              </a:defRPr>
            </a:lvl5pPr>
            <a:lvl6pPr lvl="5" algn="ctr">
              <a:lnSpc>
                <a:spcPct val="100000"/>
              </a:lnSpc>
              <a:spcBef>
                <a:spcPts val="0"/>
              </a:spcBef>
              <a:spcAft>
                <a:spcPts val="0"/>
              </a:spcAft>
              <a:buClr>
                <a:schemeClr val="accent4"/>
              </a:buClr>
              <a:buSzPts val="8000"/>
              <a:buNone/>
              <a:defRPr sz="8000">
                <a:solidFill>
                  <a:schemeClr val="accent4"/>
                </a:solidFill>
              </a:defRPr>
            </a:lvl6pPr>
            <a:lvl7pPr lvl="6" algn="ctr">
              <a:lnSpc>
                <a:spcPct val="100000"/>
              </a:lnSpc>
              <a:spcBef>
                <a:spcPts val="0"/>
              </a:spcBef>
              <a:spcAft>
                <a:spcPts val="0"/>
              </a:spcAft>
              <a:buClr>
                <a:schemeClr val="accent4"/>
              </a:buClr>
              <a:buSzPts val="8000"/>
              <a:buNone/>
              <a:defRPr sz="8000">
                <a:solidFill>
                  <a:schemeClr val="accent4"/>
                </a:solidFill>
              </a:defRPr>
            </a:lvl7pPr>
            <a:lvl8pPr lvl="7" algn="ctr">
              <a:lnSpc>
                <a:spcPct val="100000"/>
              </a:lnSpc>
              <a:spcBef>
                <a:spcPts val="0"/>
              </a:spcBef>
              <a:spcAft>
                <a:spcPts val="0"/>
              </a:spcAft>
              <a:buClr>
                <a:schemeClr val="accent4"/>
              </a:buClr>
              <a:buSzPts val="8000"/>
              <a:buNone/>
              <a:defRPr sz="8000">
                <a:solidFill>
                  <a:schemeClr val="accent4"/>
                </a:solidFill>
              </a:defRPr>
            </a:lvl8pPr>
            <a:lvl9pPr lvl="8" algn="ctr">
              <a:lnSpc>
                <a:spcPct val="100000"/>
              </a:lnSpc>
              <a:spcBef>
                <a:spcPts val="0"/>
              </a:spcBef>
              <a:spcAft>
                <a:spcPts val="0"/>
              </a:spcAft>
              <a:buClr>
                <a:schemeClr val="accent4"/>
              </a:buClr>
              <a:buSzPts val="8000"/>
              <a:buNone/>
              <a:defRPr sz="8000">
                <a:solidFill>
                  <a:schemeClr val="accent4"/>
                </a:solidFill>
              </a:defRPr>
            </a:lvl9pPr>
          </a:lstStyle>
          <a:p>
            <a:endParaRPr/>
          </a:p>
        </p:txBody>
      </p:sp>
      <p:sp>
        <p:nvSpPr>
          <p:cNvPr id="129" name="Google Shape;129;p45"/>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Clr>
                <a:schemeClr val="accent4"/>
              </a:buClr>
              <a:buSzPts val="8000"/>
              <a:buFont typeface="Ovo"/>
              <a:buNone/>
              <a:defRPr sz="80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8000"/>
              <a:buNone/>
              <a:defRPr sz="8000">
                <a:solidFill>
                  <a:schemeClr val="accent4"/>
                </a:solidFill>
              </a:defRPr>
            </a:lvl2pPr>
            <a:lvl3pPr lvl="2" algn="l">
              <a:lnSpc>
                <a:spcPct val="100000"/>
              </a:lnSpc>
              <a:spcBef>
                <a:spcPts val="0"/>
              </a:spcBef>
              <a:spcAft>
                <a:spcPts val="0"/>
              </a:spcAft>
              <a:buClr>
                <a:schemeClr val="accent4"/>
              </a:buClr>
              <a:buSzPts val="8000"/>
              <a:buNone/>
              <a:defRPr sz="8000">
                <a:solidFill>
                  <a:schemeClr val="accent4"/>
                </a:solidFill>
              </a:defRPr>
            </a:lvl3pPr>
            <a:lvl4pPr lvl="3" algn="l">
              <a:lnSpc>
                <a:spcPct val="100000"/>
              </a:lnSpc>
              <a:spcBef>
                <a:spcPts val="0"/>
              </a:spcBef>
              <a:spcAft>
                <a:spcPts val="0"/>
              </a:spcAft>
              <a:buClr>
                <a:schemeClr val="accent4"/>
              </a:buClr>
              <a:buSzPts val="8000"/>
              <a:buNone/>
              <a:defRPr sz="8000">
                <a:solidFill>
                  <a:schemeClr val="accent4"/>
                </a:solidFill>
              </a:defRPr>
            </a:lvl4pPr>
            <a:lvl5pPr lvl="4" algn="l">
              <a:lnSpc>
                <a:spcPct val="100000"/>
              </a:lnSpc>
              <a:spcBef>
                <a:spcPts val="0"/>
              </a:spcBef>
              <a:spcAft>
                <a:spcPts val="0"/>
              </a:spcAft>
              <a:buClr>
                <a:schemeClr val="accent4"/>
              </a:buClr>
              <a:buSzPts val="8000"/>
              <a:buNone/>
              <a:defRPr sz="8000">
                <a:solidFill>
                  <a:schemeClr val="accent4"/>
                </a:solidFill>
              </a:defRPr>
            </a:lvl5pPr>
            <a:lvl6pPr lvl="5" algn="l">
              <a:lnSpc>
                <a:spcPct val="100000"/>
              </a:lnSpc>
              <a:spcBef>
                <a:spcPts val="0"/>
              </a:spcBef>
              <a:spcAft>
                <a:spcPts val="0"/>
              </a:spcAft>
              <a:buClr>
                <a:schemeClr val="accent4"/>
              </a:buClr>
              <a:buSzPts val="8000"/>
              <a:buNone/>
              <a:defRPr sz="8000">
                <a:solidFill>
                  <a:schemeClr val="accent4"/>
                </a:solidFill>
              </a:defRPr>
            </a:lvl6pPr>
            <a:lvl7pPr lvl="6" algn="l">
              <a:lnSpc>
                <a:spcPct val="100000"/>
              </a:lnSpc>
              <a:spcBef>
                <a:spcPts val="0"/>
              </a:spcBef>
              <a:spcAft>
                <a:spcPts val="0"/>
              </a:spcAft>
              <a:buClr>
                <a:schemeClr val="accent4"/>
              </a:buClr>
              <a:buSzPts val="8000"/>
              <a:buNone/>
              <a:defRPr sz="8000">
                <a:solidFill>
                  <a:schemeClr val="accent4"/>
                </a:solidFill>
              </a:defRPr>
            </a:lvl7pPr>
            <a:lvl8pPr lvl="7" algn="l">
              <a:lnSpc>
                <a:spcPct val="100000"/>
              </a:lnSpc>
              <a:spcBef>
                <a:spcPts val="0"/>
              </a:spcBef>
              <a:spcAft>
                <a:spcPts val="0"/>
              </a:spcAft>
              <a:buClr>
                <a:schemeClr val="accent4"/>
              </a:buClr>
              <a:buSzPts val="8000"/>
              <a:buNone/>
              <a:defRPr sz="8000">
                <a:solidFill>
                  <a:schemeClr val="accent4"/>
                </a:solidFill>
              </a:defRPr>
            </a:lvl8pPr>
            <a:lvl9pPr lvl="8" algn="l">
              <a:lnSpc>
                <a:spcPct val="100000"/>
              </a:lnSpc>
              <a:spcBef>
                <a:spcPts val="0"/>
              </a:spcBef>
              <a:spcAft>
                <a:spcPts val="0"/>
              </a:spcAft>
              <a:buClr>
                <a:schemeClr val="accent4"/>
              </a:buClr>
              <a:buSzPts val="8000"/>
              <a:buNone/>
              <a:defRPr sz="8000">
                <a:solidFill>
                  <a:schemeClr val="accent4"/>
                </a:solidFill>
              </a:defRPr>
            </a:lvl9pPr>
          </a:lstStyle>
          <a:p>
            <a:endParaRPr/>
          </a:p>
        </p:txBody>
      </p:sp>
      <p:sp>
        <p:nvSpPr>
          <p:cNvPr id="130" name="Google Shape;130;p45"/>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Clr>
                <a:schemeClr val="accent4"/>
              </a:buClr>
              <a:buSzPts val="1200"/>
              <a:buFont typeface="Lato"/>
              <a:buNone/>
              <a:defRPr sz="1200">
                <a:solidFill>
                  <a:schemeClr val="accent4"/>
                </a:solidFill>
                <a:latin typeface="Lato"/>
                <a:ea typeface="Lato"/>
                <a:cs typeface="Lato"/>
                <a:sym typeface="Lato"/>
              </a:defRPr>
            </a:lvl1pPr>
            <a:lvl2pPr lvl="1" algn="l">
              <a:lnSpc>
                <a:spcPct val="100000"/>
              </a:lnSpc>
              <a:spcBef>
                <a:spcPts val="0"/>
              </a:spcBef>
              <a:spcAft>
                <a:spcPts val="0"/>
              </a:spcAft>
              <a:buClr>
                <a:schemeClr val="accent4"/>
              </a:buClr>
              <a:buSzPts val="1100"/>
              <a:buNone/>
              <a:defRPr sz="1100">
                <a:solidFill>
                  <a:schemeClr val="accent4"/>
                </a:solidFill>
              </a:defRPr>
            </a:lvl2pPr>
            <a:lvl3pPr lvl="2" algn="l">
              <a:lnSpc>
                <a:spcPct val="100000"/>
              </a:lnSpc>
              <a:spcBef>
                <a:spcPts val="0"/>
              </a:spcBef>
              <a:spcAft>
                <a:spcPts val="0"/>
              </a:spcAft>
              <a:buClr>
                <a:schemeClr val="accent4"/>
              </a:buClr>
              <a:buSzPts val="1100"/>
              <a:buNone/>
              <a:defRPr sz="1100">
                <a:solidFill>
                  <a:schemeClr val="accent4"/>
                </a:solidFill>
              </a:defRPr>
            </a:lvl3pPr>
            <a:lvl4pPr lvl="3" algn="l">
              <a:lnSpc>
                <a:spcPct val="100000"/>
              </a:lnSpc>
              <a:spcBef>
                <a:spcPts val="0"/>
              </a:spcBef>
              <a:spcAft>
                <a:spcPts val="0"/>
              </a:spcAft>
              <a:buClr>
                <a:schemeClr val="accent4"/>
              </a:buClr>
              <a:buSzPts val="1100"/>
              <a:buNone/>
              <a:defRPr sz="1100">
                <a:solidFill>
                  <a:schemeClr val="accent4"/>
                </a:solidFill>
              </a:defRPr>
            </a:lvl4pPr>
            <a:lvl5pPr lvl="4" algn="l">
              <a:lnSpc>
                <a:spcPct val="100000"/>
              </a:lnSpc>
              <a:spcBef>
                <a:spcPts val="0"/>
              </a:spcBef>
              <a:spcAft>
                <a:spcPts val="0"/>
              </a:spcAft>
              <a:buClr>
                <a:schemeClr val="accent4"/>
              </a:buClr>
              <a:buSzPts val="1100"/>
              <a:buNone/>
              <a:defRPr sz="1100">
                <a:solidFill>
                  <a:schemeClr val="accent4"/>
                </a:solidFill>
              </a:defRPr>
            </a:lvl5pPr>
            <a:lvl6pPr lvl="5" algn="l">
              <a:lnSpc>
                <a:spcPct val="100000"/>
              </a:lnSpc>
              <a:spcBef>
                <a:spcPts val="0"/>
              </a:spcBef>
              <a:spcAft>
                <a:spcPts val="0"/>
              </a:spcAft>
              <a:buClr>
                <a:schemeClr val="accent4"/>
              </a:buClr>
              <a:buSzPts val="1100"/>
              <a:buNone/>
              <a:defRPr sz="1100">
                <a:solidFill>
                  <a:schemeClr val="accent4"/>
                </a:solidFill>
              </a:defRPr>
            </a:lvl6pPr>
            <a:lvl7pPr lvl="6" algn="l">
              <a:lnSpc>
                <a:spcPct val="100000"/>
              </a:lnSpc>
              <a:spcBef>
                <a:spcPts val="0"/>
              </a:spcBef>
              <a:spcAft>
                <a:spcPts val="0"/>
              </a:spcAft>
              <a:buClr>
                <a:schemeClr val="accent4"/>
              </a:buClr>
              <a:buSzPts val="1100"/>
              <a:buNone/>
              <a:defRPr sz="1100">
                <a:solidFill>
                  <a:schemeClr val="accent4"/>
                </a:solidFill>
              </a:defRPr>
            </a:lvl7pPr>
            <a:lvl8pPr lvl="7" algn="l">
              <a:lnSpc>
                <a:spcPct val="100000"/>
              </a:lnSpc>
              <a:spcBef>
                <a:spcPts val="0"/>
              </a:spcBef>
              <a:spcAft>
                <a:spcPts val="0"/>
              </a:spcAft>
              <a:buClr>
                <a:schemeClr val="accent4"/>
              </a:buClr>
              <a:buSzPts val="1100"/>
              <a:buNone/>
              <a:defRPr sz="1100">
                <a:solidFill>
                  <a:schemeClr val="accent4"/>
                </a:solidFill>
              </a:defRPr>
            </a:lvl8pPr>
            <a:lvl9pPr lvl="8" algn="l">
              <a:lnSpc>
                <a:spcPct val="100000"/>
              </a:lnSpc>
              <a:spcBef>
                <a:spcPts val="0"/>
              </a:spcBef>
              <a:spcAft>
                <a:spcPts val="0"/>
              </a:spcAft>
              <a:buClr>
                <a:schemeClr val="accent4"/>
              </a:buClr>
              <a:buSzPts val="1100"/>
              <a:buNone/>
              <a:defRPr sz="1100">
                <a:solidFill>
                  <a:schemeClr val="accent4"/>
                </a:solidFill>
              </a:defRPr>
            </a:lvl9pPr>
          </a:lstStyle>
          <a:p>
            <a:endParaRPr/>
          </a:p>
        </p:txBody>
      </p:sp>
      <p:sp>
        <p:nvSpPr>
          <p:cNvPr id="131" name="Google Shape;131;p45"/>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32" name="Google Shape;132;p4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33" name="Google Shape;133;p45"/>
          <p:cNvSpPr txBox="1">
            <a:spLocks noGrp="1"/>
          </p:cNvSpPr>
          <p:nvPr>
            <p:ph type="body" idx="1"/>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34" name="Google Shape;134;p45"/>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35" name="Google Shape;135;p45"/>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pic>
        <p:nvPicPr>
          <p:cNvPr id="136" name="Google Shape;136;p45"/>
          <p:cNvPicPr preferRelativeResize="0"/>
          <p:nvPr/>
        </p:nvPicPr>
        <p:blipFill rotWithShape="1">
          <a:blip r:embed="rId2">
            <a:alphaModFix/>
          </a:blip>
          <a:srcRect l="79" r="68"/>
          <a:stretch/>
        </p:blipFill>
        <p:spPr>
          <a:xfrm>
            <a:off x="192024" y="155448"/>
            <a:ext cx="1069848" cy="374447"/>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Hvid - brødtekst og foto - højre">
  <p:cSld name="CUSTOM_1_3_1_1_1_1_1_1_3">
    <p:bg>
      <p:bgPr>
        <a:solidFill>
          <a:schemeClr val="lt1"/>
        </a:solidFill>
        <a:effectLst/>
      </p:bgPr>
    </p:bg>
    <p:spTree>
      <p:nvGrpSpPr>
        <p:cNvPr id="1" name="Shape 1818"/>
        <p:cNvGrpSpPr/>
        <p:nvPr/>
      </p:nvGrpSpPr>
      <p:grpSpPr>
        <a:xfrm>
          <a:off x="0" y="0"/>
          <a:ext cx="0" cy="0"/>
          <a:chOff x="0" y="0"/>
          <a:chExt cx="0" cy="0"/>
        </a:xfrm>
      </p:grpSpPr>
      <p:sp>
        <p:nvSpPr>
          <p:cNvPr id="1819" name="Google Shape;1819;p180"/>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20" name="Google Shape;1820;p180"/>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30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30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30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30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30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30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30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30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821" name="Google Shape;1821;p180"/>
          <p:cNvSpPr>
            <a:spLocks noGrp="1"/>
          </p:cNvSpPr>
          <p:nvPr>
            <p:ph type="pic" idx="2"/>
          </p:nvPr>
        </p:nvSpPr>
        <p:spPr>
          <a:xfrm>
            <a:off x="4572000" y="-714"/>
            <a:ext cx="4572000" cy="5145000"/>
          </a:xfrm>
          <a:prstGeom prst="rect">
            <a:avLst/>
          </a:prstGeom>
          <a:noFill/>
          <a:ln>
            <a:noFill/>
          </a:ln>
        </p:spPr>
      </p:sp>
      <p:sp>
        <p:nvSpPr>
          <p:cNvPr id="1822" name="Google Shape;1822;p180"/>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823" name="Google Shape;1823;p180"/>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24" name="Google Shape;1824;p180"/>
          <p:cNvSpPr txBox="1">
            <a:spLocks noGrp="1"/>
          </p:cNvSpPr>
          <p:nvPr>
            <p:ph type="body" idx="3"/>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825" name="Google Shape;1825;p180"/>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826" name="Google Shape;1826;p180"/>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Hvid - brødtekst og 2 fotos - højre">
  <p:cSld name="CUSTOM_1_3_1_1_1_1_1_1_2_1">
    <p:bg>
      <p:bgPr>
        <a:solidFill>
          <a:schemeClr val="lt1"/>
        </a:solidFill>
        <a:effectLst/>
      </p:bgPr>
    </p:bg>
    <p:spTree>
      <p:nvGrpSpPr>
        <p:cNvPr id="1" name="Shape 1827"/>
        <p:cNvGrpSpPr/>
        <p:nvPr/>
      </p:nvGrpSpPr>
      <p:grpSpPr>
        <a:xfrm>
          <a:off x="0" y="0"/>
          <a:ext cx="0" cy="0"/>
          <a:chOff x="0" y="0"/>
          <a:chExt cx="0" cy="0"/>
        </a:xfrm>
      </p:grpSpPr>
      <p:sp>
        <p:nvSpPr>
          <p:cNvPr id="1828" name="Google Shape;1828;p181"/>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29" name="Google Shape;1829;p181"/>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30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30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30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30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30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30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30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30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830" name="Google Shape;1830;p181"/>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831" name="Google Shape;1831;p181"/>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32" name="Google Shape;1832;p181"/>
          <p:cNvSpPr txBox="1">
            <a:spLocks noGrp="1"/>
          </p:cNvSpPr>
          <p:nvPr>
            <p:ph type="body" idx="2"/>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33" name="Google Shape;1833;p181"/>
          <p:cNvSpPr txBox="1">
            <a:spLocks noGrp="1"/>
          </p:cNvSpPr>
          <p:nvPr>
            <p:ph type="body" idx="3"/>
          </p:nvPr>
        </p:nvSpPr>
        <p:spPr>
          <a:xfrm>
            <a:off x="571074"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34" name="Google Shape;1834;p181"/>
          <p:cNvSpPr txBox="1">
            <a:spLocks noGrp="1"/>
          </p:cNvSpPr>
          <p:nvPr>
            <p:ph type="body" idx="4"/>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35" name="Google Shape;1835;p181"/>
          <p:cNvSpPr>
            <a:spLocks noGrp="1"/>
          </p:cNvSpPr>
          <p:nvPr>
            <p:ph type="pic" idx="5"/>
          </p:nvPr>
        </p:nvSpPr>
        <p:spPr>
          <a:xfrm>
            <a:off x="4572000" y="76275"/>
            <a:ext cx="4495800" cy="2457300"/>
          </a:xfrm>
          <a:prstGeom prst="rect">
            <a:avLst/>
          </a:prstGeom>
          <a:noFill/>
          <a:ln>
            <a:noFill/>
          </a:ln>
        </p:spPr>
      </p:sp>
      <p:sp>
        <p:nvSpPr>
          <p:cNvPr id="1836" name="Google Shape;1836;p181"/>
          <p:cNvSpPr>
            <a:spLocks noGrp="1"/>
          </p:cNvSpPr>
          <p:nvPr>
            <p:ph type="pic" idx="6"/>
          </p:nvPr>
        </p:nvSpPr>
        <p:spPr>
          <a:xfrm>
            <a:off x="4572000" y="2609925"/>
            <a:ext cx="4495800" cy="2457300"/>
          </a:xfrm>
          <a:prstGeom prst="rect">
            <a:avLst/>
          </a:prstGeom>
          <a:noFill/>
          <a:ln>
            <a:noFill/>
          </a:ln>
        </p:spPr>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Bordeaux - brødtekst og foto - højre">
  <p:cSld name="CUSTOM_1_3_1_1_1_1_1_1_1">
    <p:bg>
      <p:bgPr>
        <a:solidFill>
          <a:schemeClr val="accent3"/>
        </a:solidFill>
        <a:effectLst/>
      </p:bgPr>
    </p:bg>
    <p:spTree>
      <p:nvGrpSpPr>
        <p:cNvPr id="1" name="Shape 1837"/>
        <p:cNvGrpSpPr/>
        <p:nvPr/>
      </p:nvGrpSpPr>
      <p:grpSpPr>
        <a:xfrm>
          <a:off x="0" y="0"/>
          <a:ext cx="0" cy="0"/>
          <a:chOff x="0" y="0"/>
          <a:chExt cx="0" cy="0"/>
        </a:xfrm>
      </p:grpSpPr>
      <p:sp>
        <p:nvSpPr>
          <p:cNvPr id="1838" name="Google Shape;1838;p182"/>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1839" name="Google Shape;1839;p182"/>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840" name="Google Shape;1840;p182"/>
          <p:cNvSpPr>
            <a:spLocks noGrp="1"/>
          </p:cNvSpPr>
          <p:nvPr>
            <p:ph type="pic" idx="2"/>
          </p:nvPr>
        </p:nvSpPr>
        <p:spPr>
          <a:xfrm>
            <a:off x="4572000" y="-714"/>
            <a:ext cx="4572000" cy="5145000"/>
          </a:xfrm>
          <a:prstGeom prst="rect">
            <a:avLst/>
          </a:prstGeom>
          <a:noFill/>
          <a:ln>
            <a:noFill/>
          </a:ln>
        </p:spPr>
      </p:sp>
      <p:sp>
        <p:nvSpPr>
          <p:cNvPr id="1841" name="Google Shape;1841;p182"/>
          <p:cNvSpPr/>
          <p:nvPr/>
        </p:nvSpPr>
        <p:spPr>
          <a:xfrm rot="10800000" flipH="1">
            <a:off x="312805" y="4746888"/>
            <a:ext cx="38517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1842" name="Google Shape;1842;p182"/>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43" name="Google Shape;1843;p182"/>
          <p:cNvSpPr txBox="1">
            <a:spLocks noGrp="1"/>
          </p:cNvSpPr>
          <p:nvPr>
            <p:ph type="body" idx="3"/>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844" name="Google Shape;1844;p182"/>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845" name="Google Shape;1845;p182"/>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Bordeaux - brødtekst og 2 fotos - højre">
  <p:cSld name="CUSTOM_1_3_1_1_1_1_1_1_1_2">
    <p:bg>
      <p:bgPr>
        <a:solidFill>
          <a:schemeClr val="accent3"/>
        </a:solidFill>
        <a:effectLst/>
      </p:bgPr>
    </p:bg>
    <p:spTree>
      <p:nvGrpSpPr>
        <p:cNvPr id="1" name="Shape 1846"/>
        <p:cNvGrpSpPr/>
        <p:nvPr/>
      </p:nvGrpSpPr>
      <p:grpSpPr>
        <a:xfrm>
          <a:off x="0" y="0"/>
          <a:ext cx="0" cy="0"/>
          <a:chOff x="0" y="0"/>
          <a:chExt cx="0" cy="0"/>
        </a:xfrm>
      </p:grpSpPr>
      <p:sp>
        <p:nvSpPr>
          <p:cNvPr id="1847" name="Google Shape;1847;p183"/>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1848" name="Google Shape;1848;p183"/>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30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849" name="Google Shape;1849;p183"/>
          <p:cNvSpPr/>
          <p:nvPr/>
        </p:nvSpPr>
        <p:spPr>
          <a:xfrm rot="10800000" flipH="1">
            <a:off x="312805" y="4746888"/>
            <a:ext cx="38517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1850" name="Google Shape;1850;p183"/>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51" name="Google Shape;1851;p183"/>
          <p:cNvSpPr txBox="1">
            <a:spLocks noGrp="1"/>
          </p:cNvSpPr>
          <p:nvPr>
            <p:ph type="body" idx="2"/>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852" name="Google Shape;1852;p183"/>
          <p:cNvSpPr txBox="1">
            <a:spLocks noGrp="1"/>
          </p:cNvSpPr>
          <p:nvPr>
            <p:ph type="body" idx="3"/>
          </p:nvPr>
        </p:nvSpPr>
        <p:spPr>
          <a:xfrm>
            <a:off x="571074"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853" name="Google Shape;1853;p183"/>
          <p:cNvSpPr txBox="1">
            <a:spLocks noGrp="1"/>
          </p:cNvSpPr>
          <p:nvPr>
            <p:ph type="body" idx="4"/>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854" name="Google Shape;1854;p183"/>
          <p:cNvSpPr>
            <a:spLocks noGrp="1"/>
          </p:cNvSpPr>
          <p:nvPr>
            <p:ph type="pic" idx="5"/>
          </p:nvPr>
        </p:nvSpPr>
        <p:spPr>
          <a:xfrm>
            <a:off x="4572000" y="76275"/>
            <a:ext cx="4495800" cy="2457300"/>
          </a:xfrm>
          <a:prstGeom prst="rect">
            <a:avLst/>
          </a:prstGeom>
          <a:noFill/>
          <a:ln>
            <a:noFill/>
          </a:ln>
        </p:spPr>
      </p:sp>
      <p:sp>
        <p:nvSpPr>
          <p:cNvPr id="1855" name="Google Shape;1855;p183"/>
          <p:cNvSpPr>
            <a:spLocks noGrp="1"/>
          </p:cNvSpPr>
          <p:nvPr>
            <p:ph type="pic" idx="6"/>
          </p:nvPr>
        </p:nvSpPr>
        <p:spPr>
          <a:xfrm>
            <a:off x="4572000" y="2609925"/>
            <a:ext cx="4495800" cy="2457300"/>
          </a:xfrm>
          <a:prstGeom prst="rect">
            <a:avLst/>
          </a:prstGeom>
          <a:noFill/>
          <a:ln>
            <a:noFill/>
          </a:ln>
        </p:spPr>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Orange - brødtekst og foto - højre">
  <p:cSld name="CUSTOM_1_3_1_1_1_1_1_1_1_1">
    <p:bg>
      <p:bgPr>
        <a:solidFill>
          <a:schemeClr val="accent4"/>
        </a:solidFill>
        <a:effectLst/>
      </p:bgPr>
    </p:bg>
    <p:spTree>
      <p:nvGrpSpPr>
        <p:cNvPr id="1" name="Shape 1856"/>
        <p:cNvGrpSpPr/>
        <p:nvPr/>
      </p:nvGrpSpPr>
      <p:grpSpPr>
        <a:xfrm>
          <a:off x="0" y="0"/>
          <a:ext cx="0" cy="0"/>
          <a:chOff x="0" y="0"/>
          <a:chExt cx="0" cy="0"/>
        </a:xfrm>
      </p:grpSpPr>
      <p:sp>
        <p:nvSpPr>
          <p:cNvPr id="1857" name="Google Shape;1857;p184"/>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58" name="Google Shape;1858;p184"/>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859" name="Google Shape;1859;p184"/>
          <p:cNvSpPr>
            <a:spLocks noGrp="1"/>
          </p:cNvSpPr>
          <p:nvPr>
            <p:ph type="pic" idx="2"/>
          </p:nvPr>
        </p:nvSpPr>
        <p:spPr>
          <a:xfrm>
            <a:off x="4572000" y="-714"/>
            <a:ext cx="4572000" cy="5145000"/>
          </a:xfrm>
          <a:prstGeom prst="rect">
            <a:avLst/>
          </a:prstGeom>
          <a:noFill/>
          <a:ln>
            <a:noFill/>
          </a:ln>
        </p:spPr>
      </p:sp>
      <p:sp>
        <p:nvSpPr>
          <p:cNvPr id="1860" name="Google Shape;1860;p184"/>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861" name="Google Shape;1861;p184"/>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62" name="Google Shape;1862;p184"/>
          <p:cNvSpPr txBox="1">
            <a:spLocks noGrp="1"/>
          </p:cNvSpPr>
          <p:nvPr>
            <p:ph type="body" idx="3"/>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63" name="Google Shape;1863;p184"/>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64" name="Google Shape;1864;p184"/>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Orange - brødtekst og 2 fotos - højre">
  <p:cSld name="CUSTOM_1_3_1_1_1_1_1_1_1_1_2">
    <p:bg>
      <p:bgPr>
        <a:solidFill>
          <a:schemeClr val="accent4"/>
        </a:solidFill>
        <a:effectLst/>
      </p:bgPr>
    </p:bg>
    <p:spTree>
      <p:nvGrpSpPr>
        <p:cNvPr id="1" name="Shape 1865"/>
        <p:cNvGrpSpPr/>
        <p:nvPr/>
      </p:nvGrpSpPr>
      <p:grpSpPr>
        <a:xfrm>
          <a:off x="0" y="0"/>
          <a:ext cx="0" cy="0"/>
          <a:chOff x="0" y="0"/>
          <a:chExt cx="0" cy="0"/>
        </a:xfrm>
      </p:grpSpPr>
      <p:sp>
        <p:nvSpPr>
          <p:cNvPr id="1866" name="Google Shape;1866;p185"/>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67" name="Google Shape;1867;p185"/>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868" name="Google Shape;1868;p185"/>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869" name="Google Shape;1869;p185"/>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70" name="Google Shape;1870;p185"/>
          <p:cNvSpPr txBox="1">
            <a:spLocks noGrp="1"/>
          </p:cNvSpPr>
          <p:nvPr>
            <p:ph type="body" idx="2"/>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71" name="Google Shape;1871;p185"/>
          <p:cNvSpPr txBox="1">
            <a:spLocks noGrp="1"/>
          </p:cNvSpPr>
          <p:nvPr>
            <p:ph type="body" idx="3"/>
          </p:nvPr>
        </p:nvSpPr>
        <p:spPr>
          <a:xfrm>
            <a:off x="571074"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72" name="Google Shape;1872;p185"/>
          <p:cNvSpPr txBox="1">
            <a:spLocks noGrp="1"/>
          </p:cNvSpPr>
          <p:nvPr>
            <p:ph type="body" idx="4"/>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73" name="Google Shape;1873;p185"/>
          <p:cNvSpPr>
            <a:spLocks noGrp="1"/>
          </p:cNvSpPr>
          <p:nvPr>
            <p:ph type="pic" idx="5"/>
          </p:nvPr>
        </p:nvSpPr>
        <p:spPr>
          <a:xfrm>
            <a:off x="4572000" y="76275"/>
            <a:ext cx="4495800" cy="2457300"/>
          </a:xfrm>
          <a:prstGeom prst="rect">
            <a:avLst/>
          </a:prstGeom>
          <a:noFill/>
          <a:ln>
            <a:noFill/>
          </a:ln>
        </p:spPr>
      </p:sp>
      <p:sp>
        <p:nvSpPr>
          <p:cNvPr id="1874" name="Google Shape;1874;p185"/>
          <p:cNvSpPr>
            <a:spLocks noGrp="1"/>
          </p:cNvSpPr>
          <p:nvPr>
            <p:ph type="pic" idx="6"/>
          </p:nvPr>
        </p:nvSpPr>
        <p:spPr>
          <a:xfrm>
            <a:off x="4572000" y="2609925"/>
            <a:ext cx="4495800" cy="2457300"/>
          </a:xfrm>
          <a:prstGeom prst="rect">
            <a:avLst/>
          </a:prstGeom>
          <a:noFill/>
          <a:ln>
            <a:noFill/>
          </a:ln>
        </p:spPr>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Lys gul - brødtekst og foto - højre">
  <p:cSld name="CUSTOM_1_3_1_1_1_1_1_1_1_1_1">
    <p:bg>
      <p:bgPr>
        <a:solidFill>
          <a:schemeClr val="accent5"/>
        </a:solidFill>
        <a:effectLst/>
      </p:bgPr>
    </p:bg>
    <p:spTree>
      <p:nvGrpSpPr>
        <p:cNvPr id="1" name="Shape 1875"/>
        <p:cNvGrpSpPr/>
        <p:nvPr/>
      </p:nvGrpSpPr>
      <p:grpSpPr>
        <a:xfrm>
          <a:off x="0" y="0"/>
          <a:ext cx="0" cy="0"/>
          <a:chOff x="0" y="0"/>
          <a:chExt cx="0" cy="0"/>
        </a:xfrm>
      </p:grpSpPr>
      <p:sp>
        <p:nvSpPr>
          <p:cNvPr id="1876" name="Google Shape;1876;p186"/>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77" name="Google Shape;1877;p186"/>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878" name="Google Shape;1878;p186"/>
          <p:cNvSpPr>
            <a:spLocks noGrp="1"/>
          </p:cNvSpPr>
          <p:nvPr>
            <p:ph type="pic" idx="2"/>
          </p:nvPr>
        </p:nvSpPr>
        <p:spPr>
          <a:xfrm>
            <a:off x="4572000" y="-714"/>
            <a:ext cx="4572000" cy="5145000"/>
          </a:xfrm>
          <a:prstGeom prst="rect">
            <a:avLst/>
          </a:prstGeom>
          <a:noFill/>
          <a:ln>
            <a:noFill/>
          </a:ln>
        </p:spPr>
      </p:sp>
      <p:sp>
        <p:nvSpPr>
          <p:cNvPr id="1879" name="Google Shape;1879;p186"/>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880" name="Google Shape;1880;p186"/>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81" name="Google Shape;1881;p186"/>
          <p:cNvSpPr txBox="1">
            <a:spLocks noGrp="1"/>
          </p:cNvSpPr>
          <p:nvPr>
            <p:ph type="body" idx="3"/>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82" name="Google Shape;1882;p186"/>
          <p:cNvSpPr txBox="1">
            <a:spLocks noGrp="1"/>
          </p:cNvSpPr>
          <p:nvPr>
            <p:ph type="body" idx="4"/>
          </p:nvPr>
        </p:nvSpPr>
        <p:spPr>
          <a:xfrm>
            <a:off x="571074"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83" name="Google Shape;1883;p186"/>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Lys gul - brødtekst og 2 fotos - højre">
  <p:cSld name="CUSTOM_1_3_1_1_1_1_1_1_1_1_1_1">
    <p:bg>
      <p:bgPr>
        <a:solidFill>
          <a:schemeClr val="accent5"/>
        </a:solidFill>
        <a:effectLst/>
      </p:bgPr>
    </p:bg>
    <p:spTree>
      <p:nvGrpSpPr>
        <p:cNvPr id="1" name="Shape 1884"/>
        <p:cNvGrpSpPr/>
        <p:nvPr/>
      </p:nvGrpSpPr>
      <p:grpSpPr>
        <a:xfrm>
          <a:off x="0" y="0"/>
          <a:ext cx="0" cy="0"/>
          <a:chOff x="0" y="0"/>
          <a:chExt cx="0" cy="0"/>
        </a:xfrm>
      </p:grpSpPr>
      <p:sp>
        <p:nvSpPr>
          <p:cNvPr id="1885" name="Google Shape;1885;p187"/>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86" name="Google Shape;1886;p187"/>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887" name="Google Shape;1887;p187"/>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888" name="Google Shape;1888;p187"/>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889" name="Google Shape;1889;p187"/>
          <p:cNvSpPr txBox="1">
            <a:spLocks noGrp="1"/>
          </p:cNvSpPr>
          <p:nvPr>
            <p:ph type="body" idx="2"/>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90" name="Google Shape;1890;p187"/>
          <p:cNvSpPr txBox="1">
            <a:spLocks noGrp="1"/>
          </p:cNvSpPr>
          <p:nvPr>
            <p:ph type="body" idx="3"/>
          </p:nvPr>
        </p:nvSpPr>
        <p:spPr>
          <a:xfrm>
            <a:off x="571074"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91" name="Google Shape;1891;p187"/>
          <p:cNvSpPr txBox="1">
            <a:spLocks noGrp="1"/>
          </p:cNvSpPr>
          <p:nvPr>
            <p:ph type="body" idx="4"/>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892" name="Google Shape;1892;p187"/>
          <p:cNvSpPr>
            <a:spLocks noGrp="1"/>
          </p:cNvSpPr>
          <p:nvPr>
            <p:ph type="pic" idx="5"/>
          </p:nvPr>
        </p:nvSpPr>
        <p:spPr>
          <a:xfrm>
            <a:off x="4572000" y="76275"/>
            <a:ext cx="4495800" cy="2457300"/>
          </a:xfrm>
          <a:prstGeom prst="rect">
            <a:avLst/>
          </a:prstGeom>
          <a:noFill/>
          <a:ln>
            <a:noFill/>
          </a:ln>
        </p:spPr>
      </p:sp>
      <p:sp>
        <p:nvSpPr>
          <p:cNvPr id="1893" name="Google Shape;1893;p187"/>
          <p:cNvSpPr>
            <a:spLocks noGrp="1"/>
          </p:cNvSpPr>
          <p:nvPr>
            <p:ph type="pic" idx="6"/>
          </p:nvPr>
        </p:nvSpPr>
        <p:spPr>
          <a:xfrm>
            <a:off x="4572000" y="2609925"/>
            <a:ext cx="4495800" cy="2457300"/>
          </a:xfrm>
          <a:prstGeom prst="rect">
            <a:avLst/>
          </a:prstGeom>
          <a:noFill/>
          <a:ln>
            <a:noFill/>
          </a:ln>
        </p:spPr>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Foto og citat">
  <p:cSld name="CUSTOM_5">
    <p:spTree>
      <p:nvGrpSpPr>
        <p:cNvPr id="1" name="Shape 1894"/>
        <p:cNvGrpSpPr/>
        <p:nvPr/>
      </p:nvGrpSpPr>
      <p:grpSpPr>
        <a:xfrm>
          <a:off x="0" y="0"/>
          <a:ext cx="0" cy="0"/>
          <a:chOff x="0" y="0"/>
          <a:chExt cx="0" cy="0"/>
        </a:xfrm>
      </p:grpSpPr>
      <p:sp>
        <p:nvSpPr>
          <p:cNvPr id="1895" name="Google Shape;1895;p188"/>
          <p:cNvSpPr>
            <a:spLocks noGrp="1"/>
          </p:cNvSpPr>
          <p:nvPr>
            <p:ph type="pic" idx="2"/>
          </p:nvPr>
        </p:nvSpPr>
        <p:spPr>
          <a:xfrm>
            <a:off x="0" y="0"/>
            <a:ext cx="9144000" cy="5143500"/>
          </a:xfrm>
          <a:prstGeom prst="rect">
            <a:avLst/>
          </a:prstGeom>
          <a:noFill/>
          <a:ln>
            <a:noFill/>
          </a:ln>
        </p:spPr>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Mørk grøn - brødtekst og 1 citat - højre">
  <p:cSld name="CUSTOM_1_2_1">
    <p:spTree>
      <p:nvGrpSpPr>
        <p:cNvPr id="1" name="Shape 1896"/>
        <p:cNvGrpSpPr/>
        <p:nvPr/>
      </p:nvGrpSpPr>
      <p:grpSpPr>
        <a:xfrm>
          <a:off x="0" y="0"/>
          <a:ext cx="0" cy="0"/>
          <a:chOff x="0" y="0"/>
          <a:chExt cx="0" cy="0"/>
        </a:xfrm>
      </p:grpSpPr>
      <p:sp>
        <p:nvSpPr>
          <p:cNvPr id="1897" name="Google Shape;1897;p189"/>
          <p:cNvSpPr/>
          <p:nvPr/>
        </p:nvSpPr>
        <p:spPr>
          <a:xfrm>
            <a:off x="4566869" y="0"/>
            <a:ext cx="4572000" cy="51435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8" name="Google Shape;1898;p189"/>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99" name="Google Shape;1899;p189"/>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00" name="Google Shape;1900;p189"/>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1901" name="Google Shape;1901;p189"/>
          <p:cNvSpPr/>
          <p:nvPr/>
        </p:nvSpPr>
        <p:spPr>
          <a:xfrm rot="10800000" flipH="1">
            <a:off x="29942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02" name="Google Shape;1902;p189"/>
          <p:cNvSpPr txBox="1">
            <a:spLocks noGrp="1"/>
          </p:cNvSpPr>
          <p:nvPr>
            <p:ph type="sldNum" idx="12"/>
          </p:nvPr>
        </p:nvSpPr>
        <p:spPr>
          <a:xfrm>
            <a:off x="3667512"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03" name="Google Shape;1903;p189"/>
          <p:cNvSpPr txBox="1">
            <a:spLocks noGrp="1"/>
          </p:cNvSpPr>
          <p:nvPr>
            <p:ph type="body" idx="3"/>
          </p:nvPr>
        </p:nvSpPr>
        <p:spPr>
          <a:xfrm>
            <a:off x="2151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04" name="Google Shape;1904;p189"/>
          <p:cNvSpPr txBox="1">
            <a:spLocks noGrp="1"/>
          </p:cNvSpPr>
          <p:nvPr>
            <p:ph type="body" idx="4"/>
          </p:nvPr>
        </p:nvSpPr>
        <p:spPr>
          <a:xfrm>
            <a:off x="5659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05" name="Google Shape;1905;p189"/>
          <p:cNvSpPr txBox="1">
            <a:spLocks noGrp="1"/>
          </p:cNvSpPr>
          <p:nvPr>
            <p:ph type="body" idx="5"/>
          </p:nvPr>
        </p:nvSpPr>
        <p:spPr>
          <a:xfrm>
            <a:off x="210534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06" name="Google Shape;1906;p189"/>
          <p:cNvSpPr txBox="1"/>
          <p:nvPr/>
        </p:nvSpPr>
        <p:spPr>
          <a:xfrm>
            <a:off x="4694637" y="497695"/>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ørk grøn - 4 kolonner med tal">
  <p:cSld name="CUSTOM">
    <p:bg>
      <p:bgPr>
        <a:solidFill>
          <a:schemeClr val="dk1"/>
        </a:solidFill>
        <a:effectLst/>
      </p:bgPr>
    </p:bg>
    <p:spTree>
      <p:nvGrpSpPr>
        <p:cNvPr id="1" name="Shape 137"/>
        <p:cNvGrpSpPr/>
        <p:nvPr/>
      </p:nvGrpSpPr>
      <p:grpSpPr>
        <a:xfrm>
          <a:off x="0" y="0"/>
          <a:ext cx="0" cy="0"/>
          <a:chOff x="0" y="0"/>
          <a:chExt cx="0" cy="0"/>
        </a:xfrm>
      </p:grpSpPr>
      <p:sp>
        <p:nvSpPr>
          <p:cNvPr id="138" name="Google Shape;138;p46"/>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39" name="Google Shape;139;p46"/>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40" name="Google Shape;140;p46"/>
          <p:cNvSpPr txBox="1">
            <a:spLocks noGrp="1"/>
          </p:cNvSpPr>
          <p:nvPr>
            <p:ph type="subTitle" idx="2"/>
          </p:nvPr>
        </p:nvSpPr>
        <p:spPr>
          <a:xfrm>
            <a:off x="311706"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141" name="Google Shape;141;p46"/>
          <p:cNvSpPr txBox="1">
            <a:spLocks noGrp="1"/>
          </p:cNvSpPr>
          <p:nvPr>
            <p:ph type="body" idx="3"/>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42" name="Google Shape;142;p46"/>
          <p:cNvSpPr txBox="1">
            <a:spLocks noGrp="1"/>
          </p:cNvSpPr>
          <p:nvPr>
            <p:ph type="subTitle" idx="4"/>
          </p:nvPr>
        </p:nvSpPr>
        <p:spPr>
          <a:xfrm>
            <a:off x="2521798"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143" name="Google Shape;143;p46"/>
          <p:cNvSpPr txBox="1">
            <a:spLocks noGrp="1"/>
          </p:cNvSpPr>
          <p:nvPr>
            <p:ph type="body" idx="5"/>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44" name="Google Shape;144;p46"/>
          <p:cNvSpPr txBox="1">
            <a:spLocks noGrp="1"/>
          </p:cNvSpPr>
          <p:nvPr>
            <p:ph type="subTitle" idx="6"/>
          </p:nvPr>
        </p:nvSpPr>
        <p:spPr>
          <a:xfrm>
            <a:off x="6941982"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145" name="Google Shape;145;p46"/>
          <p:cNvSpPr txBox="1">
            <a:spLocks noGrp="1"/>
          </p:cNvSpPr>
          <p:nvPr>
            <p:ph type="body" idx="7"/>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46" name="Google Shape;146;p46"/>
          <p:cNvSpPr txBox="1">
            <a:spLocks noGrp="1"/>
          </p:cNvSpPr>
          <p:nvPr>
            <p:ph type="subTitle" idx="8"/>
          </p:nvPr>
        </p:nvSpPr>
        <p:spPr>
          <a:xfrm>
            <a:off x="4731890"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147" name="Google Shape;147;p46"/>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46"/>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9" name="Google Shape;149;p46"/>
          <p:cNvSpPr txBox="1">
            <a:spLocks noGrp="1"/>
          </p:cNvSpPr>
          <p:nvPr>
            <p:ph type="body" idx="9"/>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50" name="Google Shape;150;p46"/>
          <p:cNvSpPr txBox="1">
            <a:spLocks noGrp="1"/>
          </p:cNvSpPr>
          <p:nvPr>
            <p:ph type="body" idx="13"/>
          </p:nvPr>
        </p:nvSpPr>
        <p:spPr>
          <a:xfrm>
            <a:off x="572198" y="4785450"/>
            <a:ext cx="1572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51" name="Google Shape;151;p46"/>
          <p:cNvSpPr txBox="1">
            <a:spLocks noGrp="1"/>
          </p:cNvSpPr>
          <p:nvPr>
            <p:ph type="body" idx="1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52" name="Google Shape;152;p46"/>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Mørk grøn - brødtekst og 1 tekstboks - højre">
  <p:cSld name="CUSTOM_1_2_1_4">
    <p:spTree>
      <p:nvGrpSpPr>
        <p:cNvPr id="1" name="Shape 1907"/>
        <p:cNvGrpSpPr/>
        <p:nvPr/>
      </p:nvGrpSpPr>
      <p:grpSpPr>
        <a:xfrm>
          <a:off x="0" y="0"/>
          <a:ext cx="0" cy="0"/>
          <a:chOff x="0" y="0"/>
          <a:chExt cx="0" cy="0"/>
        </a:xfrm>
      </p:grpSpPr>
      <p:sp>
        <p:nvSpPr>
          <p:cNvPr id="1908" name="Google Shape;1908;p190"/>
          <p:cNvSpPr/>
          <p:nvPr/>
        </p:nvSpPr>
        <p:spPr>
          <a:xfrm>
            <a:off x="4566869" y="0"/>
            <a:ext cx="4572000" cy="51435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9" name="Google Shape;1909;p190"/>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10" name="Google Shape;1910;p190"/>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11" name="Google Shape;1911;p190"/>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1912" name="Google Shape;1912;p190"/>
          <p:cNvSpPr/>
          <p:nvPr/>
        </p:nvSpPr>
        <p:spPr>
          <a:xfrm rot="10800000" flipH="1">
            <a:off x="299427"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13" name="Google Shape;1913;p190"/>
          <p:cNvSpPr txBox="1">
            <a:spLocks noGrp="1"/>
          </p:cNvSpPr>
          <p:nvPr>
            <p:ph type="sldNum" idx="12"/>
          </p:nvPr>
        </p:nvSpPr>
        <p:spPr>
          <a:xfrm>
            <a:off x="3667512"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14" name="Google Shape;1914;p190"/>
          <p:cNvSpPr txBox="1">
            <a:spLocks noGrp="1"/>
          </p:cNvSpPr>
          <p:nvPr>
            <p:ph type="body" idx="3"/>
          </p:nvPr>
        </p:nvSpPr>
        <p:spPr>
          <a:xfrm>
            <a:off x="2151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15" name="Google Shape;1915;p190"/>
          <p:cNvSpPr txBox="1">
            <a:spLocks noGrp="1"/>
          </p:cNvSpPr>
          <p:nvPr>
            <p:ph type="body" idx="4"/>
          </p:nvPr>
        </p:nvSpPr>
        <p:spPr>
          <a:xfrm>
            <a:off x="5659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16" name="Google Shape;1916;p190"/>
          <p:cNvSpPr txBox="1">
            <a:spLocks noGrp="1"/>
          </p:cNvSpPr>
          <p:nvPr>
            <p:ph type="body" idx="5"/>
          </p:nvPr>
        </p:nvSpPr>
        <p:spPr>
          <a:xfrm>
            <a:off x="210534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Mørk grøn - brødtekst og 1 citat - venstre">
  <p:cSld name="CUSTOM_1_2_1_3">
    <p:spTree>
      <p:nvGrpSpPr>
        <p:cNvPr id="1" name="Shape 1917"/>
        <p:cNvGrpSpPr/>
        <p:nvPr/>
      </p:nvGrpSpPr>
      <p:grpSpPr>
        <a:xfrm>
          <a:off x="0" y="0"/>
          <a:ext cx="0" cy="0"/>
          <a:chOff x="0" y="0"/>
          <a:chExt cx="0" cy="0"/>
        </a:xfrm>
      </p:grpSpPr>
      <p:sp>
        <p:nvSpPr>
          <p:cNvPr id="1918" name="Google Shape;1918;p191"/>
          <p:cNvSpPr/>
          <p:nvPr/>
        </p:nvSpPr>
        <p:spPr>
          <a:xfrm>
            <a:off x="0" y="0"/>
            <a:ext cx="4572000" cy="51435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9" name="Google Shape;1919;p191"/>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20" name="Google Shape;1920;p191"/>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21" name="Google Shape;1921;p191"/>
          <p:cNvSpPr txBox="1">
            <a:spLocks noGrp="1"/>
          </p:cNvSpPr>
          <p:nvPr>
            <p:ph type="subTitle" idx="2"/>
          </p:nvPr>
        </p:nvSpPr>
        <p:spPr>
          <a:xfrm>
            <a:off x="714664" y="869911"/>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1922" name="Google Shape;1922;p191"/>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23" name="Google Shape;1923;p191"/>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24" name="Google Shape;1924;p191"/>
          <p:cNvSpPr txBox="1">
            <a:spLocks noGrp="1"/>
          </p:cNvSpPr>
          <p:nvPr>
            <p:ph type="body" idx="3"/>
          </p:nvPr>
        </p:nvSpPr>
        <p:spPr>
          <a:xfrm>
            <a:off x="4852275" y="47873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25" name="Google Shape;1925;p191"/>
          <p:cNvSpPr txBox="1">
            <a:spLocks noGrp="1"/>
          </p:cNvSpPr>
          <p:nvPr>
            <p:ph type="body" idx="4"/>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26" name="Google Shape;1926;p191"/>
          <p:cNvSpPr txBox="1">
            <a:spLocks noGrp="1"/>
          </p:cNvSpPr>
          <p:nvPr>
            <p:ph type="body" idx="5"/>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27" name="Google Shape;1927;p191"/>
          <p:cNvSpPr txBox="1"/>
          <p:nvPr/>
        </p:nvSpPr>
        <p:spPr>
          <a:xfrm>
            <a:off x="338280" y="496640"/>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Mørk grøn - brødtekst og 1 tekstboks - venstre">
  <p:cSld name="CUSTOM_1_2_1_3_2">
    <p:spTree>
      <p:nvGrpSpPr>
        <p:cNvPr id="1" name="Shape 1928"/>
        <p:cNvGrpSpPr/>
        <p:nvPr/>
      </p:nvGrpSpPr>
      <p:grpSpPr>
        <a:xfrm>
          <a:off x="0" y="0"/>
          <a:ext cx="0" cy="0"/>
          <a:chOff x="0" y="0"/>
          <a:chExt cx="0" cy="0"/>
        </a:xfrm>
      </p:grpSpPr>
      <p:sp>
        <p:nvSpPr>
          <p:cNvPr id="1929" name="Google Shape;1929;p192"/>
          <p:cNvSpPr/>
          <p:nvPr/>
        </p:nvSpPr>
        <p:spPr>
          <a:xfrm>
            <a:off x="0" y="0"/>
            <a:ext cx="4572000" cy="51435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0" name="Google Shape;1930;p192"/>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31" name="Google Shape;1931;p192"/>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32" name="Google Shape;1932;p192"/>
          <p:cNvSpPr txBox="1">
            <a:spLocks noGrp="1"/>
          </p:cNvSpPr>
          <p:nvPr>
            <p:ph type="subTitle" idx="2"/>
          </p:nvPr>
        </p:nvSpPr>
        <p:spPr>
          <a:xfrm>
            <a:off x="360150" y="869900"/>
            <a:ext cx="38517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1933" name="Google Shape;1933;p192"/>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34" name="Google Shape;1934;p192"/>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35" name="Google Shape;1935;p192"/>
          <p:cNvSpPr txBox="1">
            <a:spLocks noGrp="1"/>
          </p:cNvSpPr>
          <p:nvPr>
            <p:ph type="body" idx="3"/>
          </p:nvPr>
        </p:nvSpPr>
        <p:spPr>
          <a:xfrm>
            <a:off x="4852275" y="47873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36" name="Google Shape;1936;p192"/>
          <p:cNvSpPr txBox="1">
            <a:spLocks noGrp="1"/>
          </p:cNvSpPr>
          <p:nvPr>
            <p:ph type="body" idx="4"/>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37" name="Google Shape;1937;p192"/>
          <p:cNvSpPr txBox="1">
            <a:spLocks noGrp="1"/>
          </p:cNvSpPr>
          <p:nvPr>
            <p:ph type="body" idx="5"/>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Lilla - brødtekst og 1 citat - venstre">
  <p:cSld name="CUSTOM_1_2_1_3_1">
    <p:spTree>
      <p:nvGrpSpPr>
        <p:cNvPr id="1" name="Shape 1938"/>
        <p:cNvGrpSpPr/>
        <p:nvPr/>
      </p:nvGrpSpPr>
      <p:grpSpPr>
        <a:xfrm>
          <a:off x="0" y="0"/>
          <a:ext cx="0" cy="0"/>
          <a:chOff x="0" y="0"/>
          <a:chExt cx="0" cy="0"/>
        </a:xfrm>
      </p:grpSpPr>
      <p:sp>
        <p:nvSpPr>
          <p:cNvPr id="1939" name="Google Shape;1939;p193"/>
          <p:cNvSpPr/>
          <p:nvPr/>
        </p:nvSpPr>
        <p:spPr>
          <a:xfrm>
            <a:off x="0" y="0"/>
            <a:ext cx="4572000" cy="5143500"/>
          </a:xfrm>
          <a:prstGeom prst="rect">
            <a:avLst/>
          </a:prstGeom>
          <a:solidFill>
            <a:schemeClr val="accen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0" name="Google Shape;1940;p193"/>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41" name="Google Shape;1941;p193"/>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42" name="Google Shape;1942;p193"/>
          <p:cNvSpPr txBox="1">
            <a:spLocks noGrp="1"/>
          </p:cNvSpPr>
          <p:nvPr>
            <p:ph type="subTitle" idx="2"/>
          </p:nvPr>
        </p:nvSpPr>
        <p:spPr>
          <a:xfrm>
            <a:off x="714664" y="869911"/>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1943" name="Google Shape;1943;p193"/>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44" name="Google Shape;1944;p193"/>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45" name="Google Shape;1945;p193"/>
          <p:cNvSpPr txBox="1">
            <a:spLocks noGrp="1"/>
          </p:cNvSpPr>
          <p:nvPr>
            <p:ph type="body" idx="3"/>
          </p:nvPr>
        </p:nvSpPr>
        <p:spPr>
          <a:xfrm>
            <a:off x="4852275" y="47873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46" name="Google Shape;1946;p193"/>
          <p:cNvSpPr txBox="1">
            <a:spLocks noGrp="1"/>
          </p:cNvSpPr>
          <p:nvPr>
            <p:ph type="body" idx="4"/>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47" name="Google Shape;1947;p193"/>
          <p:cNvSpPr txBox="1">
            <a:spLocks noGrp="1"/>
          </p:cNvSpPr>
          <p:nvPr>
            <p:ph type="body" idx="5"/>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48" name="Google Shape;1948;p193"/>
          <p:cNvSpPr txBox="1"/>
          <p:nvPr/>
        </p:nvSpPr>
        <p:spPr>
          <a:xfrm>
            <a:off x="338280" y="496640"/>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Lilla - brødtekst og 1 tekstboks - venstre">
  <p:cSld name="CUSTOM_1_2_1_3_1_2">
    <p:spTree>
      <p:nvGrpSpPr>
        <p:cNvPr id="1" name="Shape 1949"/>
        <p:cNvGrpSpPr/>
        <p:nvPr/>
      </p:nvGrpSpPr>
      <p:grpSpPr>
        <a:xfrm>
          <a:off x="0" y="0"/>
          <a:ext cx="0" cy="0"/>
          <a:chOff x="0" y="0"/>
          <a:chExt cx="0" cy="0"/>
        </a:xfrm>
      </p:grpSpPr>
      <p:sp>
        <p:nvSpPr>
          <p:cNvPr id="1950" name="Google Shape;1950;p194"/>
          <p:cNvSpPr/>
          <p:nvPr/>
        </p:nvSpPr>
        <p:spPr>
          <a:xfrm>
            <a:off x="0" y="0"/>
            <a:ext cx="4572000" cy="5143500"/>
          </a:xfrm>
          <a:prstGeom prst="rect">
            <a:avLst/>
          </a:prstGeom>
          <a:solidFill>
            <a:schemeClr val="accen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1" name="Google Shape;1951;p194"/>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52" name="Google Shape;1952;p194"/>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53" name="Google Shape;1953;p194"/>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54" name="Google Shape;1954;p194"/>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55" name="Google Shape;1955;p194"/>
          <p:cNvSpPr txBox="1">
            <a:spLocks noGrp="1"/>
          </p:cNvSpPr>
          <p:nvPr>
            <p:ph type="body" idx="2"/>
          </p:nvPr>
        </p:nvSpPr>
        <p:spPr>
          <a:xfrm>
            <a:off x="4852275" y="47873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56" name="Google Shape;1956;p194"/>
          <p:cNvSpPr txBox="1">
            <a:spLocks noGrp="1"/>
          </p:cNvSpPr>
          <p:nvPr>
            <p:ph type="body" idx="3"/>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57" name="Google Shape;1957;p194"/>
          <p:cNvSpPr txBox="1">
            <a:spLocks noGrp="1"/>
          </p:cNvSpPr>
          <p:nvPr>
            <p:ph type="body" idx="4"/>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58" name="Google Shape;1958;p194"/>
          <p:cNvSpPr txBox="1">
            <a:spLocks noGrp="1"/>
          </p:cNvSpPr>
          <p:nvPr>
            <p:ph type="subTitle" idx="5"/>
          </p:nvPr>
        </p:nvSpPr>
        <p:spPr>
          <a:xfrm>
            <a:off x="360150" y="869900"/>
            <a:ext cx="38517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Grøn - brødtekst og 1 citat - venstre">
  <p:cSld name="CUSTOM_1_2_1_3_1_1">
    <p:spTree>
      <p:nvGrpSpPr>
        <p:cNvPr id="1" name="Shape 1959"/>
        <p:cNvGrpSpPr/>
        <p:nvPr/>
      </p:nvGrpSpPr>
      <p:grpSpPr>
        <a:xfrm>
          <a:off x="0" y="0"/>
          <a:ext cx="0" cy="0"/>
          <a:chOff x="0" y="0"/>
          <a:chExt cx="0" cy="0"/>
        </a:xfrm>
      </p:grpSpPr>
      <p:sp>
        <p:nvSpPr>
          <p:cNvPr id="1960" name="Google Shape;1960;p195"/>
          <p:cNvSpPr/>
          <p:nvPr/>
        </p:nvSpPr>
        <p:spPr>
          <a:xfrm>
            <a:off x="0" y="0"/>
            <a:ext cx="4572000" cy="5143500"/>
          </a:xfrm>
          <a:prstGeom prst="rect">
            <a:avLst/>
          </a:prstGeom>
          <a:solidFill>
            <a:schemeClr val="accen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1" name="Google Shape;1961;p195"/>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62" name="Google Shape;1962;p195"/>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63" name="Google Shape;1963;p195"/>
          <p:cNvSpPr txBox="1">
            <a:spLocks noGrp="1"/>
          </p:cNvSpPr>
          <p:nvPr>
            <p:ph type="subTitle" idx="2"/>
          </p:nvPr>
        </p:nvSpPr>
        <p:spPr>
          <a:xfrm>
            <a:off x="714664" y="869911"/>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1964" name="Google Shape;1964;p195"/>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65" name="Google Shape;1965;p195"/>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66" name="Google Shape;1966;p195"/>
          <p:cNvSpPr txBox="1">
            <a:spLocks noGrp="1"/>
          </p:cNvSpPr>
          <p:nvPr>
            <p:ph type="body" idx="3"/>
          </p:nvPr>
        </p:nvSpPr>
        <p:spPr>
          <a:xfrm>
            <a:off x="4852275" y="4787304"/>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67" name="Google Shape;1967;p195"/>
          <p:cNvSpPr txBox="1">
            <a:spLocks noGrp="1"/>
          </p:cNvSpPr>
          <p:nvPr>
            <p:ph type="body" idx="4"/>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68" name="Google Shape;1968;p195"/>
          <p:cNvSpPr txBox="1">
            <a:spLocks noGrp="1"/>
          </p:cNvSpPr>
          <p:nvPr>
            <p:ph type="body" idx="5"/>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69" name="Google Shape;1969;p195"/>
          <p:cNvSpPr txBox="1"/>
          <p:nvPr/>
        </p:nvSpPr>
        <p:spPr>
          <a:xfrm>
            <a:off x="338280" y="496640"/>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Grøn - brødtekst og 1 tekstboks - venstre">
  <p:cSld name="CUSTOM_1_2_1_3_1_1_2">
    <p:spTree>
      <p:nvGrpSpPr>
        <p:cNvPr id="1" name="Shape 1970"/>
        <p:cNvGrpSpPr/>
        <p:nvPr/>
      </p:nvGrpSpPr>
      <p:grpSpPr>
        <a:xfrm>
          <a:off x="0" y="0"/>
          <a:ext cx="0" cy="0"/>
          <a:chOff x="0" y="0"/>
          <a:chExt cx="0" cy="0"/>
        </a:xfrm>
      </p:grpSpPr>
      <p:sp>
        <p:nvSpPr>
          <p:cNvPr id="1971" name="Google Shape;1971;p196"/>
          <p:cNvSpPr/>
          <p:nvPr/>
        </p:nvSpPr>
        <p:spPr>
          <a:xfrm>
            <a:off x="0" y="0"/>
            <a:ext cx="4572000" cy="5143500"/>
          </a:xfrm>
          <a:prstGeom prst="rect">
            <a:avLst/>
          </a:prstGeom>
          <a:solidFill>
            <a:schemeClr val="accen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2" name="Google Shape;1972;p196"/>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73" name="Google Shape;1973;p196"/>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74" name="Google Shape;1974;p196"/>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75" name="Google Shape;1975;p196"/>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76" name="Google Shape;1976;p196"/>
          <p:cNvSpPr txBox="1">
            <a:spLocks noGrp="1"/>
          </p:cNvSpPr>
          <p:nvPr>
            <p:ph type="body" idx="2"/>
          </p:nvPr>
        </p:nvSpPr>
        <p:spPr>
          <a:xfrm>
            <a:off x="4852275" y="4787304"/>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77" name="Google Shape;1977;p196"/>
          <p:cNvSpPr txBox="1">
            <a:spLocks noGrp="1"/>
          </p:cNvSpPr>
          <p:nvPr>
            <p:ph type="body" idx="3"/>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78" name="Google Shape;1978;p196"/>
          <p:cNvSpPr txBox="1">
            <a:spLocks noGrp="1"/>
          </p:cNvSpPr>
          <p:nvPr>
            <p:ph type="body" idx="4"/>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79" name="Google Shape;1979;p196"/>
          <p:cNvSpPr txBox="1">
            <a:spLocks noGrp="1"/>
          </p:cNvSpPr>
          <p:nvPr>
            <p:ph type="subTitle" idx="5"/>
          </p:nvPr>
        </p:nvSpPr>
        <p:spPr>
          <a:xfrm>
            <a:off x="360150" y="869900"/>
            <a:ext cx="38517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Lys grøn - brødtekst og 1 citat - venstre">
  <p:cSld name="CUSTOM_1_2_1_3_1_1_1">
    <p:spTree>
      <p:nvGrpSpPr>
        <p:cNvPr id="1" name="Shape 1980"/>
        <p:cNvGrpSpPr/>
        <p:nvPr/>
      </p:nvGrpSpPr>
      <p:grpSpPr>
        <a:xfrm>
          <a:off x="0" y="0"/>
          <a:ext cx="0" cy="0"/>
          <a:chOff x="0" y="0"/>
          <a:chExt cx="0" cy="0"/>
        </a:xfrm>
      </p:grpSpPr>
      <p:sp>
        <p:nvSpPr>
          <p:cNvPr id="1981" name="Google Shape;1981;p197"/>
          <p:cNvSpPr/>
          <p:nvPr/>
        </p:nvSpPr>
        <p:spPr>
          <a:xfrm>
            <a:off x="0" y="0"/>
            <a:ext cx="4572000" cy="5143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2" name="Google Shape;1982;p197"/>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83" name="Google Shape;1983;p197"/>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84" name="Google Shape;1984;p197"/>
          <p:cNvSpPr txBox="1">
            <a:spLocks noGrp="1"/>
          </p:cNvSpPr>
          <p:nvPr>
            <p:ph type="subTitle" idx="2"/>
          </p:nvPr>
        </p:nvSpPr>
        <p:spPr>
          <a:xfrm>
            <a:off x="714664" y="869911"/>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1985" name="Google Shape;1985;p197"/>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86" name="Google Shape;1986;p197"/>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87" name="Google Shape;1987;p197"/>
          <p:cNvSpPr txBox="1">
            <a:spLocks noGrp="1"/>
          </p:cNvSpPr>
          <p:nvPr>
            <p:ph type="body" idx="3"/>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88" name="Google Shape;1988;p197"/>
          <p:cNvSpPr txBox="1">
            <a:spLocks noGrp="1"/>
          </p:cNvSpPr>
          <p:nvPr>
            <p:ph type="body" idx="4"/>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89" name="Google Shape;1989;p197"/>
          <p:cNvSpPr txBox="1">
            <a:spLocks noGrp="1"/>
          </p:cNvSpPr>
          <p:nvPr>
            <p:ph type="body" idx="5"/>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90" name="Google Shape;1990;p197"/>
          <p:cNvSpPr txBox="1"/>
          <p:nvPr/>
        </p:nvSpPr>
        <p:spPr>
          <a:xfrm>
            <a:off x="338280" y="496640"/>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Lys grøn - brødtekst og 1 tekstboks - venstre">
  <p:cSld name="CUSTOM_1_2_1_3_1_1_1_2">
    <p:spTree>
      <p:nvGrpSpPr>
        <p:cNvPr id="1" name="Shape 1991"/>
        <p:cNvGrpSpPr/>
        <p:nvPr/>
      </p:nvGrpSpPr>
      <p:grpSpPr>
        <a:xfrm>
          <a:off x="0" y="0"/>
          <a:ext cx="0" cy="0"/>
          <a:chOff x="0" y="0"/>
          <a:chExt cx="0" cy="0"/>
        </a:xfrm>
      </p:grpSpPr>
      <p:sp>
        <p:nvSpPr>
          <p:cNvPr id="1992" name="Google Shape;1992;p198"/>
          <p:cNvSpPr/>
          <p:nvPr/>
        </p:nvSpPr>
        <p:spPr>
          <a:xfrm>
            <a:off x="0" y="0"/>
            <a:ext cx="4572000" cy="5143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3" name="Google Shape;1993;p198"/>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94" name="Google Shape;1994;p198"/>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995" name="Google Shape;1995;p198"/>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996" name="Google Shape;1996;p198"/>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97" name="Google Shape;1997;p198"/>
          <p:cNvSpPr txBox="1">
            <a:spLocks noGrp="1"/>
          </p:cNvSpPr>
          <p:nvPr>
            <p:ph type="body" idx="2"/>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98" name="Google Shape;1998;p198"/>
          <p:cNvSpPr txBox="1">
            <a:spLocks noGrp="1"/>
          </p:cNvSpPr>
          <p:nvPr>
            <p:ph type="body" idx="3"/>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999" name="Google Shape;1999;p198"/>
          <p:cNvSpPr txBox="1">
            <a:spLocks noGrp="1"/>
          </p:cNvSpPr>
          <p:nvPr>
            <p:ph type="body" idx="4"/>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00" name="Google Shape;2000;p198"/>
          <p:cNvSpPr txBox="1">
            <a:spLocks noGrp="1"/>
          </p:cNvSpPr>
          <p:nvPr>
            <p:ph type="subTitle" idx="5"/>
          </p:nvPr>
        </p:nvSpPr>
        <p:spPr>
          <a:xfrm>
            <a:off x="360150" y="869900"/>
            <a:ext cx="38517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Hvid - brødtekst og 1 citat - venstre">
  <p:cSld name="CUSTOM_1_2_1_3_1_1_1_3">
    <p:bg>
      <p:bgPr>
        <a:solidFill>
          <a:schemeClr val="lt1"/>
        </a:solidFill>
        <a:effectLst/>
      </p:bgPr>
    </p:bg>
    <p:spTree>
      <p:nvGrpSpPr>
        <p:cNvPr id="1" name="Shape 2001"/>
        <p:cNvGrpSpPr/>
        <p:nvPr/>
      </p:nvGrpSpPr>
      <p:grpSpPr>
        <a:xfrm>
          <a:off x="0" y="0"/>
          <a:ext cx="0" cy="0"/>
          <a:chOff x="0" y="0"/>
          <a:chExt cx="0" cy="0"/>
        </a:xfrm>
      </p:grpSpPr>
      <p:sp>
        <p:nvSpPr>
          <p:cNvPr id="2002" name="Google Shape;2002;p199"/>
          <p:cNvSpPr/>
          <p:nvPr/>
        </p:nvSpPr>
        <p:spPr>
          <a:xfrm>
            <a:off x="0" y="0"/>
            <a:ext cx="4572000" cy="5143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3" name="Google Shape;2003;p199"/>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004" name="Google Shape;2004;p199"/>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005" name="Google Shape;2005;p199"/>
          <p:cNvSpPr txBox="1">
            <a:spLocks noGrp="1"/>
          </p:cNvSpPr>
          <p:nvPr>
            <p:ph type="subTitle" idx="2"/>
          </p:nvPr>
        </p:nvSpPr>
        <p:spPr>
          <a:xfrm>
            <a:off x="714664" y="869911"/>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
        <p:nvSpPr>
          <p:cNvPr id="2006" name="Google Shape;2006;p199"/>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007" name="Google Shape;2007;p199"/>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08" name="Google Shape;2008;p199"/>
          <p:cNvSpPr txBox="1">
            <a:spLocks noGrp="1"/>
          </p:cNvSpPr>
          <p:nvPr>
            <p:ph type="body" idx="3"/>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09" name="Google Shape;2009;p199"/>
          <p:cNvSpPr txBox="1">
            <a:spLocks noGrp="1"/>
          </p:cNvSpPr>
          <p:nvPr>
            <p:ph type="body" idx="4"/>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10" name="Google Shape;2010;p199"/>
          <p:cNvSpPr txBox="1">
            <a:spLocks noGrp="1"/>
          </p:cNvSpPr>
          <p:nvPr>
            <p:ph type="body" idx="5"/>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11" name="Google Shape;2011;p199"/>
          <p:cNvSpPr txBox="1"/>
          <p:nvPr/>
        </p:nvSpPr>
        <p:spPr>
          <a:xfrm>
            <a:off x="338280" y="496640"/>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ørk grøn - 4 kolonner med ikoner">
  <p:cSld name="CUSTOM_8">
    <p:bg>
      <p:bgPr>
        <a:solidFill>
          <a:schemeClr val="dk1"/>
        </a:solidFill>
        <a:effectLst/>
      </p:bgPr>
    </p:bg>
    <p:spTree>
      <p:nvGrpSpPr>
        <p:cNvPr id="1" name="Shape 153"/>
        <p:cNvGrpSpPr/>
        <p:nvPr/>
      </p:nvGrpSpPr>
      <p:grpSpPr>
        <a:xfrm>
          <a:off x="0" y="0"/>
          <a:ext cx="0" cy="0"/>
          <a:chOff x="0" y="0"/>
          <a:chExt cx="0" cy="0"/>
        </a:xfrm>
      </p:grpSpPr>
      <p:sp>
        <p:nvSpPr>
          <p:cNvPr id="154" name="Google Shape;154;p47"/>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5" name="Google Shape;155;p47"/>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56" name="Google Shape;156;p47"/>
          <p:cNvSpPr txBox="1">
            <a:spLocks noGrp="1"/>
          </p:cNvSpPr>
          <p:nvPr>
            <p:ph type="body" idx="2"/>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57" name="Google Shape;157;p47"/>
          <p:cNvSpPr txBox="1">
            <a:spLocks noGrp="1"/>
          </p:cNvSpPr>
          <p:nvPr>
            <p:ph type="body" idx="3"/>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58" name="Google Shape;158;p47"/>
          <p:cNvSpPr txBox="1">
            <a:spLocks noGrp="1"/>
          </p:cNvSpPr>
          <p:nvPr>
            <p:ph type="body" idx="4"/>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59" name="Google Shape;159;p47"/>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47"/>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61" name="Google Shape;161;p47"/>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2" name="Google Shape;162;p47"/>
          <p:cNvSpPr txBox="1">
            <a:spLocks noGrp="1"/>
          </p:cNvSpPr>
          <p:nvPr>
            <p:ph type="body" idx="6"/>
          </p:nvPr>
        </p:nvSpPr>
        <p:spPr>
          <a:xfrm>
            <a:off x="572198" y="4785450"/>
            <a:ext cx="1572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3" name="Google Shape;163;p47"/>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64" name="Google Shape;164;p47"/>
          <p:cNvSpPr>
            <a:spLocks noGrp="1"/>
          </p:cNvSpPr>
          <p:nvPr>
            <p:ph type="pic" idx="8"/>
          </p:nvPr>
        </p:nvSpPr>
        <p:spPr>
          <a:xfrm>
            <a:off x="414225" y="1649842"/>
            <a:ext cx="722400" cy="722400"/>
          </a:xfrm>
          <a:prstGeom prst="rect">
            <a:avLst/>
          </a:prstGeom>
          <a:noFill/>
          <a:ln>
            <a:noFill/>
          </a:ln>
        </p:spPr>
      </p:sp>
      <p:sp>
        <p:nvSpPr>
          <p:cNvPr id="165" name="Google Shape;165;p47"/>
          <p:cNvSpPr>
            <a:spLocks noGrp="1"/>
          </p:cNvSpPr>
          <p:nvPr>
            <p:ph type="pic" idx="9"/>
          </p:nvPr>
        </p:nvSpPr>
        <p:spPr>
          <a:xfrm>
            <a:off x="2598051" y="1649842"/>
            <a:ext cx="722400" cy="722400"/>
          </a:xfrm>
          <a:prstGeom prst="rect">
            <a:avLst/>
          </a:prstGeom>
          <a:noFill/>
          <a:ln>
            <a:noFill/>
          </a:ln>
        </p:spPr>
      </p:sp>
      <p:sp>
        <p:nvSpPr>
          <p:cNvPr id="166" name="Google Shape;166;p47"/>
          <p:cNvSpPr>
            <a:spLocks noGrp="1"/>
          </p:cNvSpPr>
          <p:nvPr>
            <p:ph type="pic" idx="13"/>
          </p:nvPr>
        </p:nvSpPr>
        <p:spPr>
          <a:xfrm>
            <a:off x="4808100" y="1649842"/>
            <a:ext cx="722400" cy="722400"/>
          </a:xfrm>
          <a:prstGeom prst="rect">
            <a:avLst/>
          </a:prstGeom>
          <a:noFill/>
          <a:ln>
            <a:noFill/>
          </a:ln>
        </p:spPr>
      </p:sp>
      <p:sp>
        <p:nvSpPr>
          <p:cNvPr id="167" name="Google Shape;167;p47"/>
          <p:cNvSpPr>
            <a:spLocks noGrp="1"/>
          </p:cNvSpPr>
          <p:nvPr>
            <p:ph type="pic" idx="14"/>
          </p:nvPr>
        </p:nvSpPr>
        <p:spPr>
          <a:xfrm>
            <a:off x="7018150" y="1649842"/>
            <a:ext cx="722400" cy="722400"/>
          </a:xfrm>
          <a:prstGeom prst="rect">
            <a:avLst/>
          </a:prstGeom>
          <a:noFill/>
          <a:ln>
            <a:noFill/>
          </a:ln>
        </p:spPr>
      </p:sp>
      <p:sp>
        <p:nvSpPr>
          <p:cNvPr id="168" name="Google Shape;168;p47"/>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Hvid - brødtekst og 1 tekstboks - venstre">
  <p:cSld name="CUSTOM_1_2_1_3_1_1_1_2_1">
    <p:bg>
      <p:bgPr>
        <a:solidFill>
          <a:schemeClr val="lt1"/>
        </a:solidFill>
        <a:effectLst/>
      </p:bgPr>
    </p:bg>
    <p:spTree>
      <p:nvGrpSpPr>
        <p:cNvPr id="1" name="Shape 2012"/>
        <p:cNvGrpSpPr/>
        <p:nvPr/>
      </p:nvGrpSpPr>
      <p:grpSpPr>
        <a:xfrm>
          <a:off x="0" y="0"/>
          <a:ext cx="0" cy="0"/>
          <a:chOff x="0" y="0"/>
          <a:chExt cx="0" cy="0"/>
        </a:xfrm>
      </p:grpSpPr>
      <p:sp>
        <p:nvSpPr>
          <p:cNvPr id="2013" name="Google Shape;2013;p200"/>
          <p:cNvSpPr/>
          <p:nvPr/>
        </p:nvSpPr>
        <p:spPr>
          <a:xfrm>
            <a:off x="0" y="0"/>
            <a:ext cx="4572000" cy="5143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4" name="Google Shape;2014;p200"/>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015" name="Google Shape;2015;p200"/>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016" name="Google Shape;2016;p200"/>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017" name="Google Shape;2017;p200"/>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18" name="Google Shape;2018;p200"/>
          <p:cNvSpPr txBox="1">
            <a:spLocks noGrp="1"/>
          </p:cNvSpPr>
          <p:nvPr>
            <p:ph type="body" idx="2"/>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19" name="Google Shape;2019;p200"/>
          <p:cNvSpPr txBox="1">
            <a:spLocks noGrp="1"/>
          </p:cNvSpPr>
          <p:nvPr>
            <p:ph type="body" idx="3"/>
          </p:nvPr>
        </p:nvSpPr>
        <p:spPr>
          <a:xfrm>
            <a:off x="5203125"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20" name="Google Shape;2020;p200"/>
          <p:cNvSpPr txBox="1">
            <a:spLocks noGrp="1"/>
          </p:cNvSpPr>
          <p:nvPr>
            <p:ph type="body" idx="4"/>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21" name="Google Shape;2021;p200"/>
          <p:cNvSpPr txBox="1">
            <a:spLocks noGrp="1"/>
          </p:cNvSpPr>
          <p:nvPr>
            <p:ph type="subTitle" idx="5"/>
          </p:nvPr>
        </p:nvSpPr>
        <p:spPr>
          <a:xfrm>
            <a:off x="360150" y="869900"/>
            <a:ext cx="38517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Bordeaux - brødtekst og 1 citat - venstre 1">
  <p:cSld name="CUSTOM_1_2_1_3_1_1_1_1">
    <p:spTree>
      <p:nvGrpSpPr>
        <p:cNvPr id="1" name="Shape 2022"/>
        <p:cNvGrpSpPr/>
        <p:nvPr/>
      </p:nvGrpSpPr>
      <p:grpSpPr>
        <a:xfrm>
          <a:off x="0" y="0"/>
          <a:ext cx="0" cy="0"/>
          <a:chOff x="0" y="0"/>
          <a:chExt cx="0" cy="0"/>
        </a:xfrm>
      </p:grpSpPr>
      <p:sp>
        <p:nvSpPr>
          <p:cNvPr id="2023" name="Google Shape;2023;p201"/>
          <p:cNvSpPr/>
          <p:nvPr/>
        </p:nvSpPr>
        <p:spPr>
          <a:xfrm>
            <a:off x="0" y="0"/>
            <a:ext cx="4572000" cy="5143500"/>
          </a:xfrm>
          <a:prstGeom prst="rect">
            <a:avLst/>
          </a:prstGeom>
          <a:solidFill>
            <a:schemeClr val="accent3"/>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4" name="Google Shape;2024;p201"/>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025" name="Google Shape;2025;p201"/>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026" name="Google Shape;2026;p201"/>
          <p:cNvSpPr txBox="1">
            <a:spLocks noGrp="1"/>
          </p:cNvSpPr>
          <p:nvPr>
            <p:ph type="subTitle" idx="2"/>
          </p:nvPr>
        </p:nvSpPr>
        <p:spPr>
          <a:xfrm>
            <a:off x="714664" y="869911"/>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None/>
              <a:defRPr>
                <a:solidFill>
                  <a:schemeClr val="accent4"/>
                </a:solidFill>
              </a:defRPr>
            </a:lvl2pPr>
            <a:lvl3pPr lvl="2" algn="l">
              <a:lnSpc>
                <a:spcPct val="115000"/>
              </a:lnSpc>
              <a:spcBef>
                <a:spcPts val="0"/>
              </a:spcBef>
              <a:spcAft>
                <a:spcPts val="0"/>
              </a:spcAft>
              <a:buClr>
                <a:schemeClr val="accent4"/>
              </a:buClr>
              <a:buSzPts val="1400"/>
              <a:buNone/>
              <a:defRPr>
                <a:solidFill>
                  <a:schemeClr val="accent4"/>
                </a:solidFill>
              </a:defRPr>
            </a:lvl3pPr>
            <a:lvl4pPr lvl="3" algn="l">
              <a:lnSpc>
                <a:spcPct val="115000"/>
              </a:lnSpc>
              <a:spcBef>
                <a:spcPts val="0"/>
              </a:spcBef>
              <a:spcAft>
                <a:spcPts val="0"/>
              </a:spcAft>
              <a:buClr>
                <a:schemeClr val="accent4"/>
              </a:buClr>
              <a:buSzPts val="1400"/>
              <a:buNone/>
              <a:defRPr>
                <a:solidFill>
                  <a:schemeClr val="accent4"/>
                </a:solidFill>
              </a:defRPr>
            </a:lvl4pPr>
            <a:lvl5pPr lvl="4" algn="l">
              <a:lnSpc>
                <a:spcPct val="115000"/>
              </a:lnSpc>
              <a:spcBef>
                <a:spcPts val="0"/>
              </a:spcBef>
              <a:spcAft>
                <a:spcPts val="0"/>
              </a:spcAft>
              <a:buClr>
                <a:schemeClr val="accent4"/>
              </a:buClr>
              <a:buSzPts val="1400"/>
              <a:buNone/>
              <a:defRPr>
                <a:solidFill>
                  <a:schemeClr val="accent4"/>
                </a:solidFill>
              </a:defRPr>
            </a:lvl5pPr>
            <a:lvl6pPr lvl="5" algn="l">
              <a:lnSpc>
                <a:spcPct val="115000"/>
              </a:lnSpc>
              <a:spcBef>
                <a:spcPts val="0"/>
              </a:spcBef>
              <a:spcAft>
                <a:spcPts val="0"/>
              </a:spcAft>
              <a:buClr>
                <a:schemeClr val="accent4"/>
              </a:buClr>
              <a:buSzPts val="1400"/>
              <a:buNone/>
              <a:defRPr>
                <a:solidFill>
                  <a:schemeClr val="accent4"/>
                </a:solidFill>
              </a:defRPr>
            </a:lvl6pPr>
            <a:lvl7pPr lvl="6" algn="l">
              <a:lnSpc>
                <a:spcPct val="115000"/>
              </a:lnSpc>
              <a:spcBef>
                <a:spcPts val="0"/>
              </a:spcBef>
              <a:spcAft>
                <a:spcPts val="0"/>
              </a:spcAft>
              <a:buClr>
                <a:schemeClr val="accent4"/>
              </a:buClr>
              <a:buSzPts val="1400"/>
              <a:buNone/>
              <a:defRPr>
                <a:solidFill>
                  <a:schemeClr val="accent4"/>
                </a:solidFill>
              </a:defRPr>
            </a:lvl7pPr>
            <a:lvl8pPr lvl="7" algn="l">
              <a:lnSpc>
                <a:spcPct val="115000"/>
              </a:lnSpc>
              <a:spcBef>
                <a:spcPts val="0"/>
              </a:spcBef>
              <a:spcAft>
                <a:spcPts val="0"/>
              </a:spcAft>
              <a:buClr>
                <a:schemeClr val="accent4"/>
              </a:buClr>
              <a:buSzPts val="1400"/>
              <a:buNone/>
              <a:defRPr>
                <a:solidFill>
                  <a:schemeClr val="accent4"/>
                </a:solidFill>
              </a:defRPr>
            </a:lvl8pPr>
            <a:lvl9pPr lvl="8" algn="l">
              <a:lnSpc>
                <a:spcPct val="115000"/>
              </a:lnSpc>
              <a:spcBef>
                <a:spcPts val="0"/>
              </a:spcBef>
              <a:spcAft>
                <a:spcPts val="0"/>
              </a:spcAft>
              <a:buClr>
                <a:schemeClr val="accent4"/>
              </a:buClr>
              <a:buSzPts val="1400"/>
              <a:buNone/>
              <a:defRPr>
                <a:solidFill>
                  <a:schemeClr val="accent4"/>
                </a:solidFill>
              </a:defRPr>
            </a:lvl9pPr>
          </a:lstStyle>
          <a:p>
            <a:endParaRPr/>
          </a:p>
        </p:txBody>
      </p:sp>
      <p:sp>
        <p:nvSpPr>
          <p:cNvPr id="2027" name="Google Shape;2027;p201"/>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028" name="Google Shape;2028;p201"/>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29" name="Google Shape;2029;p201"/>
          <p:cNvSpPr txBox="1">
            <a:spLocks noGrp="1"/>
          </p:cNvSpPr>
          <p:nvPr>
            <p:ph type="body" idx="3"/>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30" name="Google Shape;2030;p201"/>
          <p:cNvSpPr txBox="1">
            <a:spLocks noGrp="1"/>
          </p:cNvSpPr>
          <p:nvPr>
            <p:ph type="body" idx="4"/>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31" name="Google Shape;2031;p201"/>
          <p:cNvSpPr txBox="1">
            <a:spLocks noGrp="1"/>
          </p:cNvSpPr>
          <p:nvPr>
            <p:ph type="body" idx="5"/>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32" name="Google Shape;2032;p201"/>
          <p:cNvSpPr txBox="1"/>
          <p:nvPr/>
        </p:nvSpPr>
        <p:spPr>
          <a:xfrm>
            <a:off x="338280" y="496640"/>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4"/>
                </a:solidFill>
                <a:latin typeface="Ovo"/>
                <a:ea typeface="Ovo"/>
                <a:cs typeface="Ovo"/>
                <a:sym typeface="Ovo"/>
              </a:rPr>
              <a:t>”</a:t>
            </a:r>
            <a:endParaRPr sz="7600" b="0" i="0" u="none" strike="noStrike" cap="none">
              <a:solidFill>
                <a:schemeClr val="accent4"/>
              </a:solidFill>
              <a:latin typeface="Ovo"/>
              <a:ea typeface="Ovo"/>
              <a:cs typeface="Ovo"/>
              <a:sym typeface="Ovo"/>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Bordeaux - brødtekst og 1 citat - venstre 1 1">
  <p:cSld name="CUSTOM_1_2_1_3_1_1_1_1_2">
    <p:spTree>
      <p:nvGrpSpPr>
        <p:cNvPr id="1" name="Shape 2033"/>
        <p:cNvGrpSpPr/>
        <p:nvPr/>
      </p:nvGrpSpPr>
      <p:grpSpPr>
        <a:xfrm>
          <a:off x="0" y="0"/>
          <a:ext cx="0" cy="0"/>
          <a:chOff x="0" y="0"/>
          <a:chExt cx="0" cy="0"/>
        </a:xfrm>
      </p:grpSpPr>
      <p:sp>
        <p:nvSpPr>
          <p:cNvPr id="2034" name="Google Shape;2034;p202"/>
          <p:cNvSpPr/>
          <p:nvPr/>
        </p:nvSpPr>
        <p:spPr>
          <a:xfrm>
            <a:off x="0" y="0"/>
            <a:ext cx="4572000" cy="5143500"/>
          </a:xfrm>
          <a:prstGeom prst="rect">
            <a:avLst/>
          </a:prstGeom>
          <a:solidFill>
            <a:schemeClr val="accent3"/>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5" name="Google Shape;2035;p202"/>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036" name="Google Shape;2036;p202"/>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037" name="Google Shape;2037;p202"/>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038" name="Google Shape;2038;p202"/>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39" name="Google Shape;2039;p202"/>
          <p:cNvSpPr txBox="1">
            <a:spLocks noGrp="1"/>
          </p:cNvSpPr>
          <p:nvPr>
            <p:ph type="body" idx="2"/>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40" name="Google Shape;2040;p202"/>
          <p:cNvSpPr txBox="1">
            <a:spLocks noGrp="1"/>
          </p:cNvSpPr>
          <p:nvPr>
            <p:ph type="body" idx="3"/>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41" name="Google Shape;2041;p202"/>
          <p:cNvSpPr txBox="1">
            <a:spLocks noGrp="1"/>
          </p:cNvSpPr>
          <p:nvPr>
            <p:ph type="body" idx="4"/>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42" name="Google Shape;2042;p202"/>
          <p:cNvSpPr txBox="1">
            <a:spLocks noGrp="1"/>
          </p:cNvSpPr>
          <p:nvPr>
            <p:ph type="subTitle" idx="5"/>
          </p:nvPr>
        </p:nvSpPr>
        <p:spPr>
          <a:xfrm>
            <a:off x="360150" y="869900"/>
            <a:ext cx="38517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Orange - brødtekst og 1 citat - venstre">
  <p:cSld name="CUSTOM_1_2_1_3_1_1_1_1_1">
    <p:spTree>
      <p:nvGrpSpPr>
        <p:cNvPr id="1" name="Shape 2043"/>
        <p:cNvGrpSpPr/>
        <p:nvPr/>
      </p:nvGrpSpPr>
      <p:grpSpPr>
        <a:xfrm>
          <a:off x="0" y="0"/>
          <a:ext cx="0" cy="0"/>
          <a:chOff x="0" y="0"/>
          <a:chExt cx="0" cy="0"/>
        </a:xfrm>
      </p:grpSpPr>
      <p:sp>
        <p:nvSpPr>
          <p:cNvPr id="2044" name="Google Shape;2044;p203"/>
          <p:cNvSpPr/>
          <p:nvPr/>
        </p:nvSpPr>
        <p:spPr>
          <a:xfrm>
            <a:off x="0" y="0"/>
            <a:ext cx="4572000" cy="51435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5" name="Google Shape;2045;p203"/>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046" name="Google Shape;2046;p203"/>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047" name="Google Shape;2047;p203"/>
          <p:cNvSpPr txBox="1">
            <a:spLocks noGrp="1"/>
          </p:cNvSpPr>
          <p:nvPr>
            <p:ph type="subTitle" idx="2"/>
          </p:nvPr>
        </p:nvSpPr>
        <p:spPr>
          <a:xfrm>
            <a:off x="714664" y="869911"/>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048" name="Google Shape;2048;p203"/>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049" name="Google Shape;2049;p203"/>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50" name="Google Shape;2050;p203"/>
          <p:cNvSpPr txBox="1">
            <a:spLocks noGrp="1"/>
          </p:cNvSpPr>
          <p:nvPr>
            <p:ph type="body" idx="3"/>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51" name="Google Shape;2051;p203"/>
          <p:cNvSpPr txBox="1">
            <a:spLocks noGrp="1"/>
          </p:cNvSpPr>
          <p:nvPr>
            <p:ph type="body" idx="4"/>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52" name="Google Shape;2052;p203"/>
          <p:cNvSpPr txBox="1">
            <a:spLocks noGrp="1"/>
          </p:cNvSpPr>
          <p:nvPr>
            <p:ph type="body" idx="5"/>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53" name="Google Shape;2053;p203"/>
          <p:cNvSpPr txBox="1"/>
          <p:nvPr/>
        </p:nvSpPr>
        <p:spPr>
          <a:xfrm>
            <a:off x="338280" y="496640"/>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Orange - brødtekst og 1 tekstboks - venstre">
  <p:cSld name="CUSTOM_1_2_1_3_1_1_1_1_1_2">
    <p:spTree>
      <p:nvGrpSpPr>
        <p:cNvPr id="1" name="Shape 2054"/>
        <p:cNvGrpSpPr/>
        <p:nvPr/>
      </p:nvGrpSpPr>
      <p:grpSpPr>
        <a:xfrm>
          <a:off x="0" y="0"/>
          <a:ext cx="0" cy="0"/>
          <a:chOff x="0" y="0"/>
          <a:chExt cx="0" cy="0"/>
        </a:xfrm>
      </p:grpSpPr>
      <p:sp>
        <p:nvSpPr>
          <p:cNvPr id="2055" name="Google Shape;2055;p204"/>
          <p:cNvSpPr/>
          <p:nvPr/>
        </p:nvSpPr>
        <p:spPr>
          <a:xfrm>
            <a:off x="0" y="0"/>
            <a:ext cx="4572000" cy="51435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6" name="Google Shape;2056;p204"/>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057" name="Google Shape;2057;p204"/>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058" name="Google Shape;2058;p204"/>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059" name="Google Shape;2059;p204"/>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60" name="Google Shape;2060;p204"/>
          <p:cNvSpPr txBox="1">
            <a:spLocks noGrp="1"/>
          </p:cNvSpPr>
          <p:nvPr>
            <p:ph type="body" idx="2"/>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61" name="Google Shape;2061;p204"/>
          <p:cNvSpPr txBox="1">
            <a:spLocks noGrp="1"/>
          </p:cNvSpPr>
          <p:nvPr>
            <p:ph type="body" idx="3"/>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62" name="Google Shape;2062;p204"/>
          <p:cNvSpPr txBox="1">
            <a:spLocks noGrp="1"/>
          </p:cNvSpPr>
          <p:nvPr>
            <p:ph type="body" idx="4"/>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63" name="Google Shape;2063;p204"/>
          <p:cNvSpPr txBox="1">
            <a:spLocks noGrp="1"/>
          </p:cNvSpPr>
          <p:nvPr>
            <p:ph type="subTitle" idx="5"/>
          </p:nvPr>
        </p:nvSpPr>
        <p:spPr>
          <a:xfrm>
            <a:off x="360150" y="869900"/>
            <a:ext cx="38517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Lys gul - brødtekst og 1 citat - venstre">
  <p:cSld name="CUSTOM_1_2_1_3_1_1_1_1_1_1">
    <p:spTree>
      <p:nvGrpSpPr>
        <p:cNvPr id="1" name="Shape 2064"/>
        <p:cNvGrpSpPr/>
        <p:nvPr/>
      </p:nvGrpSpPr>
      <p:grpSpPr>
        <a:xfrm>
          <a:off x="0" y="0"/>
          <a:ext cx="0" cy="0"/>
          <a:chOff x="0" y="0"/>
          <a:chExt cx="0" cy="0"/>
        </a:xfrm>
      </p:grpSpPr>
      <p:sp>
        <p:nvSpPr>
          <p:cNvPr id="2065" name="Google Shape;2065;p205"/>
          <p:cNvSpPr/>
          <p:nvPr/>
        </p:nvSpPr>
        <p:spPr>
          <a:xfrm>
            <a:off x="0" y="0"/>
            <a:ext cx="4572000" cy="5143500"/>
          </a:xfrm>
          <a:prstGeom prst="rect">
            <a:avLst/>
          </a:prstGeom>
          <a:solidFill>
            <a:schemeClr val="accent5"/>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6" name="Google Shape;2066;p205"/>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067" name="Google Shape;2067;p205"/>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068" name="Google Shape;2068;p205"/>
          <p:cNvSpPr txBox="1">
            <a:spLocks noGrp="1"/>
          </p:cNvSpPr>
          <p:nvPr>
            <p:ph type="subTitle" idx="2"/>
          </p:nvPr>
        </p:nvSpPr>
        <p:spPr>
          <a:xfrm>
            <a:off x="714664" y="869911"/>
            <a:ext cx="35190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069" name="Google Shape;2069;p205"/>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070" name="Google Shape;2070;p205"/>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71" name="Google Shape;2071;p205"/>
          <p:cNvSpPr txBox="1">
            <a:spLocks noGrp="1"/>
          </p:cNvSpPr>
          <p:nvPr>
            <p:ph type="body" idx="3"/>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72" name="Google Shape;2072;p205"/>
          <p:cNvSpPr txBox="1">
            <a:spLocks noGrp="1"/>
          </p:cNvSpPr>
          <p:nvPr>
            <p:ph type="body" idx="4"/>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73" name="Google Shape;2073;p205"/>
          <p:cNvSpPr txBox="1">
            <a:spLocks noGrp="1"/>
          </p:cNvSpPr>
          <p:nvPr>
            <p:ph type="body" idx="5"/>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74" name="Google Shape;2074;p205"/>
          <p:cNvSpPr txBox="1"/>
          <p:nvPr/>
        </p:nvSpPr>
        <p:spPr>
          <a:xfrm>
            <a:off x="338280" y="496640"/>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Lys gul - brødtekst og 1 tekstboks - venstre">
  <p:cSld name="CUSTOM_1_2_1_3_1_1_1_1_1_1_1">
    <p:spTree>
      <p:nvGrpSpPr>
        <p:cNvPr id="1" name="Shape 2075"/>
        <p:cNvGrpSpPr/>
        <p:nvPr/>
      </p:nvGrpSpPr>
      <p:grpSpPr>
        <a:xfrm>
          <a:off x="0" y="0"/>
          <a:ext cx="0" cy="0"/>
          <a:chOff x="0" y="0"/>
          <a:chExt cx="0" cy="0"/>
        </a:xfrm>
      </p:grpSpPr>
      <p:sp>
        <p:nvSpPr>
          <p:cNvPr id="2076" name="Google Shape;2076;p206"/>
          <p:cNvSpPr/>
          <p:nvPr/>
        </p:nvSpPr>
        <p:spPr>
          <a:xfrm>
            <a:off x="0" y="0"/>
            <a:ext cx="4572000" cy="5143500"/>
          </a:xfrm>
          <a:prstGeom prst="rect">
            <a:avLst/>
          </a:prstGeom>
          <a:solidFill>
            <a:schemeClr val="accent5"/>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7" name="Google Shape;2077;p206"/>
          <p:cNvSpPr txBox="1">
            <a:spLocks noGrp="1"/>
          </p:cNvSpPr>
          <p:nvPr>
            <p:ph type="title"/>
          </p:nvPr>
        </p:nvSpPr>
        <p:spPr>
          <a:xfrm>
            <a:off x="4926676" y="373873"/>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078" name="Google Shape;2078;p206"/>
          <p:cNvSpPr txBox="1">
            <a:spLocks noGrp="1"/>
          </p:cNvSpPr>
          <p:nvPr>
            <p:ph type="body" idx="1"/>
          </p:nvPr>
        </p:nvSpPr>
        <p:spPr>
          <a:xfrm>
            <a:off x="4882648" y="936376"/>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079" name="Google Shape;2079;p206"/>
          <p:cNvSpPr/>
          <p:nvPr/>
        </p:nvSpPr>
        <p:spPr>
          <a:xfrm rot="10800000" flipH="1">
            <a:off x="4936590" y="4743864"/>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080" name="Google Shape;2080;p206"/>
          <p:cNvSpPr txBox="1">
            <a:spLocks noGrp="1"/>
          </p:cNvSpPr>
          <p:nvPr>
            <p:ph type="sldNum" idx="12"/>
          </p:nvPr>
        </p:nvSpPr>
        <p:spPr>
          <a:xfrm>
            <a:off x="8304676" y="4788665"/>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81" name="Google Shape;2081;p206"/>
          <p:cNvSpPr txBox="1">
            <a:spLocks noGrp="1"/>
          </p:cNvSpPr>
          <p:nvPr>
            <p:ph type="body" idx="2"/>
          </p:nvPr>
        </p:nvSpPr>
        <p:spPr>
          <a:xfrm>
            <a:off x="4852275" y="47873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82" name="Google Shape;2082;p206"/>
          <p:cNvSpPr txBox="1">
            <a:spLocks noGrp="1"/>
          </p:cNvSpPr>
          <p:nvPr>
            <p:ph type="body" idx="3"/>
          </p:nvPr>
        </p:nvSpPr>
        <p:spPr>
          <a:xfrm>
            <a:off x="5203127" y="47886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83" name="Google Shape;2083;p206"/>
          <p:cNvSpPr txBox="1">
            <a:spLocks noGrp="1"/>
          </p:cNvSpPr>
          <p:nvPr>
            <p:ph type="body" idx="4"/>
          </p:nvPr>
        </p:nvSpPr>
        <p:spPr>
          <a:xfrm>
            <a:off x="6742511" y="478866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084" name="Google Shape;2084;p206"/>
          <p:cNvSpPr txBox="1">
            <a:spLocks noGrp="1"/>
          </p:cNvSpPr>
          <p:nvPr>
            <p:ph type="subTitle" idx="5"/>
          </p:nvPr>
        </p:nvSpPr>
        <p:spPr>
          <a:xfrm>
            <a:off x="360150" y="869900"/>
            <a:ext cx="3851700" cy="32046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Mørk grøn - brødtekst og 2 citater">
  <p:cSld name="CUSTOM_1_2_1_2">
    <p:spTree>
      <p:nvGrpSpPr>
        <p:cNvPr id="1" name="Shape 2085"/>
        <p:cNvGrpSpPr/>
        <p:nvPr/>
      </p:nvGrpSpPr>
      <p:grpSpPr>
        <a:xfrm>
          <a:off x="0" y="0"/>
          <a:ext cx="0" cy="0"/>
          <a:chOff x="0" y="0"/>
          <a:chExt cx="0" cy="0"/>
        </a:xfrm>
      </p:grpSpPr>
      <p:sp>
        <p:nvSpPr>
          <p:cNvPr id="2086" name="Google Shape;2086;p207"/>
          <p:cNvSpPr/>
          <p:nvPr/>
        </p:nvSpPr>
        <p:spPr>
          <a:xfrm>
            <a:off x="0" y="2571750"/>
            <a:ext cx="9144000" cy="25755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7" name="Google Shape;2087;p207"/>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088" name="Google Shape;2088;p207"/>
          <p:cNvSpPr txBox="1">
            <a:spLocks noGrp="1"/>
          </p:cNvSpPr>
          <p:nvPr>
            <p:ph type="subTitle" idx="1"/>
          </p:nvPr>
        </p:nvSpPr>
        <p:spPr>
          <a:xfrm>
            <a:off x="5071020"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2089" name="Google Shape;2089;p207"/>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0" name="Google Shape;2090;p20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91" name="Google Shape;2091;p207"/>
          <p:cNvSpPr txBox="1">
            <a:spLocks noGrp="1"/>
          </p:cNvSpPr>
          <p:nvPr>
            <p:ph type="body" idx="2"/>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092" name="Google Shape;2092;p207"/>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093" name="Google Shape;2093;p207"/>
          <p:cNvSpPr txBox="1">
            <a:spLocks noGrp="1"/>
          </p:cNvSpPr>
          <p:nvPr>
            <p:ph type="body" idx="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094" name="Google Shape;2094;p207"/>
          <p:cNvSpPr txBox="1">
            <a:spLocks noGrp="1"/>
          </p:cNvSpPr>
          <p:nvPr>
            <p:ph type="subTitle" idx="5"/>
          </p:nvPr>
        </p:nvSpPr>
        <p:spPr>
          <a:xfrm>
            <a:off x="690931"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2095" name="Google Shape;2095;p207"/>
          <p:cNvSpPr txBox="1"/>
          <p:nvPr/>
        </p:nvSpPr>
        <p:spPr>
          <a:xfrm>
            <a:off x="4694637"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
        <p:nvSpPr>
          <p:cNvPr id="2096" name="Google Shape;2096;p207"/>
          <p:cNvSpPr txBox="1"/>
          <p:nvPr/>
        </p:nvSpPr>
        <p:spPr>
          <a:xfrm>
            <a:off x="314548"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
        <p:nvSpPr>
          <p:cNvPr id="2097" name="Google Shape;2097;p207"/>
          <p:cNvSpPr txBox="1">
            <a:spLocks noGrp="1"/>
          </p:cNvSpPr>
          <p:nvPr>
            <p:ph type="body" idx="6"/>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Mørk grøn - brødtekst og 2 tekstbokse">
  <p:cSld name="CUSTOM_1_2_1_2_3">
    <p:spTree>
      <p:nvGrpSpPr>
        <p:cNvPr id="1" name="Shape 2098"/>
        <p:cNvGrpSpPr/>
        <p:nvPr/>
      </p:nvGrpSpPr>
      <p:grpSpPr>
        <a:xfrm>
          <a:off x="0" y="0"/>
          <a:ext cx="0" cy="0"/>
          <a:chOff x="0" y="0"/>
          <a:chExt cx="0" cy="0"/>
        </a:xfrm>
      </p:grpSpPr>
      <p:sp>
        <p:nvSpPr>
          <p:cNvPr id="2099" name="Google Shape;2099;p208"/>
          <p:cNvSpPr/>
          <p:nvPr/>
        </p:nvSpPr>
        <p:spPr>
          <a:xfrm>
            <a:off x="0" y="2571750"/>
            <a:ext cx="9144000" cy="25755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0" name="Google Shape;2100;p208"/>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01" name="Google Shape;2101;p208"/>
          <p:cNvSpPr txBox="1">
            <a:spLocks noGrp="1"/>
          </p:cNvSpPr>
          <p:nvPr>
            <p:ph type="subTitle" idx="1"/>
          </p:nvPr>
        </p:nvSpPr>
        <p:spPr>
          <a:xfrm>
            <a:off x="5256595"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2102" name="Google Shape;2102;p208"/>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3" name="Google Shape;2103;p20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104" name="Google Shape;2104;p208"/>
          <p:cNvSpPr txBox="1">
            <a:spLocks noGrp="1"/>
          </p:cNvSpPr>
          <p:nvPr>
            <p:ph type="body" idx="2"/>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105" name="Google Shape;2105;p208"/>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106" name="Google Shape;2106;p208"/>
          <p:cNvSpPr txBox="1">
            <a:spLocks noGrp="1"/>
          </p:cNvSpPr>
          <p:nvPr>
            <p:ph type="body" idx="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107" name="Google Shape;2107;p208"/>
          <p:cNvSpPr txBox="1">
            <a:spLocks noGrp="1"/>
          </p:cNvSpPr>
          <p:nvPr>
            <p:ph type="subTitle" idx="5"/>
          </p:nvPr>
        </p:nvSpPr>
        <p:spPr>
          <a:xfrm>
            <a:off x="311706"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lt1"/>
              </a:buClr>
              <a:buSzPts val="1400"/>
              <a:buNone/>
              <a:defRPr>
                <a:solidFill>
                  <a:schemeClr val="lt1"/>
                </a:solidFill>
              </a:defRPr>
            </a:lvl2pPr>
            <a:lvl3pPr lvl="2" algn="l">
              <a:lnSpc>
                <a:spcPct val="115000"/>
              </a:lnSpc>
              <a:spcBef>
                <a:spcPts val="0"/>
              </a:spcBef>
              <a:spcAft>
                <a:spcPts val="0"/>
              </a:spcAft>
              <a:buClr>
                <a:schemeClr val="lt1"/>
              </a:buClr>
              <a:buSzPts val="1400"/>
              <a:buNone/>
              <a:defRPr>
                <a:solidFill>
                  <a:schemeClr val="lt1"/>
                </a:solidFill>
              </a:defRPr>
            </a:lvl3pPr>
            <a:lvl4pPr lvl="3" algn="l">
              <a:lnSpc>
                <a:spcPct val="115000"/>
              </a:lnSpc>
              <a:spcBef>
                <a:spcPts val="0"/>
              </a:spcBef>
              <a:spcAft>
                <a:spcPts val="0"/>
              </a:spcAft>
              <a:buClr>
                <a:schemeClr val="lt1"/>
              </a:buClr>
              <a:buSzPts val="1400"/>
              <a:buNone/>
              <a:defRPr>
                <a:solidFill>
                  <a:schemeClr val="lt1"/>
                </a:solidFill>
              </a:defRPr>
            </a:lvl4pPr>
            <a:lvl5pPr lvl="4" algn="l">
              <a:lnSpc>
                <a:spcPct val="115000"/>
              </a:lnSpc>
              <a:spcBef>
                <a:spcPts val="0"/>
              </a:spcBef>
              <a:spcAft>
                <a:spcPts val="0"/>
              </a:spcAft>
              <a:buClr>
                <a:schemeClr val="lt1"/>
              </a:buClr>
              <a:buSzPts val="1400"/>
              <a:buNone/>
              <a:defRPr>
                <a:solidFill>
                  <a:schemeClr val="lt1"/>
                </a:solidFill>
              </a:defRPr>
            </a:lvl5pPr>
            <a:lvl6pPr lvl="5" algn="l">
              <a:lnSpc>
                <a:spcPct val="115000"/>
              </a:lnSpc>
              <a:spcBef>
                <a:spcPts val="0"/>
              </a:spcBef>
              <a:spcAft>
                <a:spcPts val="0"/>
              </a:spcAft>
              <a:buClr>
                <a:schemeClr val="lt1"/>
              </a:buClr>
              <a:buSzPts val="1400"/>
              <a:buNone/>
              <a:defRPr>
                <a:solidFill>
                  <a:schemeClr val="lt1"/>
                </a:solidFill>
              </a:defRPr>
            </a:lvl6pPr>
            <a:lvl7pPr lvl="6" algn="l">
              <a:lnSpc>
                <a:spcPct val="115000"/>
              </a:lnSpc>
              <a:spcBef>
                <a:spcPts val="0"/>
              </a:spcBef>
              <a:spcAft>
                <a:spcPts val="0"/>
              </a:spcAft>
              <a:buClr>
                <a:schemeClr val="lt1"/>
              </a:buClr>
              <a:buSzPts val="1400"/>
              <a:buNone/>
              <a:defRPr>
                <a:solidFill>
                  <a:schemeClr val="lt1"/>
                </a:solidFill>
              </a:defRPr>
            </a:lvl7pPr>
            <a:lvl8pPr lvl="7" algn="l">
              <a:lnSpc>
                <a:spcPct val="115000"/>
              </a:lnSpc>
              <a:spcBef>
                <a:spcPts val="0"/>
              </a:spcBef>
              <a:spcAft>
                <a:spcPts val="0"/>
              </a:spcAft>
              <a:buClr>
                <a:schemeClr val="lt1"/>
              </a:buClr>
              <a:buSzPts val="1400"/>
              <a:buNone/>
              <a:defRPr>
                <a:solidFill>
                  <a:schemeClr val="lt1"/>
                </a:solidFill>
              </a:defRPr>
            </a:lvl8pPr>
            <a:lvl9pPr lvl="8" algn="l">
              <a:lnSpc>
                <a:spcPct val="115000"/>
              </a:lnSpc>
              <a:spcBef>
                <a:spcPts val="0"/>
              </a:spcBef>
              <a:spcAft>
                <a:spcPts val="0"/>
              </a:spcAft>
              <a:buClr>
                <a:schemeClr val="lt1"/>
              </a:buClr>
              <a:buSzPts val="1400"/>
              <a:buNone/>
              <a:defRPr>
                <a:solidFill>
                  <a:schemeClr val="lt1"/>
                </a:solidFill>
              </a:defRPr>
            </a:lvl9pPr>
          </a:lstStyle>
          <a:p>
            <a:endParaRPr/>
          </a:p>
        </p:txBody>
      </p:sp>
      <p:sp>
        <p:nvSpPr>
          <p:cNvPr id="2108" name="Google Shape;2108;p208"/>
          <p:cNvSpPr txBox="1">
            <a:spLocks noGrp="1"/>
          </p:cNvSpPr>
          <p:nvPr>
            <p:ph type="body" idx="6"/>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Grøn - brødtekst og 2 citater">
  <p:cSld name="CUSTOM_1_2_1_2_2">
    <p:spTree>
      <p:nvGrpSpPr>
        <p:cNvPr id="1" name="Shape 2109"/>
        <p:cNvGrpSpPr/>
        <p:nvPr/>
      </p:nvGrpSpPr>
      <p:grpSpPr>
        <a:xfrm>
          <a:off x="0" y="0"/>
          <a:ext cx="0" cy="0"/>
          <a:chOff x="0" y="0"/>
          <a:chExt cx="0" cy="0"/>
        </a:xfrm>
      </p:grpSpPr>
      <p:sp>
        <p:nvSpPr>
          <p:cNvPr id="2110" name="Google Shape;2110;p209"/>
          <p:cNvSpPr/>
          <p:nvPr/>
        </p:nvSpPr>
        <p:spPr>
          <a:xfrm>
            <a:off x="0" y="2571750"/>
            <a:ext cx="9144000" cy="2575500"/>
          </a:xfrm>
          <a:prstGeom prst="rect">
            <a:avLst/>
          </a:prstGeom>
          <a:solidFill>
            <a:schemeClr val="accen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1" name="Google Shape;2111;p209"/>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12" name="Google Shape;2112;p209"/>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113" name="Google Shape;2113;p209"/>
          <p:cNvSpPr txBox="1">
            <a:spLocks noGrp="1"/>
          </p:cNvSpPr>
          <p:nvPr>
            <p:ph type="subTitle" idx="2"/>
          </p:nvPr>
        </p:nvSpPr>
        <p:spPr>
          <a:xfrm>
            <a:off x="5071020"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114" name="Google Shape;2114;p209"/>
          <p:cNvSpPr txBox="1"/>
          <p:nvPr/>
        </p:nvSpPr>
        <p:spPr>
          <a:xfrm>
            <a:off x="4694637"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
        <p:nvSpPr>
          <p:cNvPr id="2115" name="Google Shape;2115;p20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16" name="Google Shape;2116;p20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117" name="Google Shape;2117;p209"/>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18" name="Google Shape;2118;p209"/>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19" name="Google Shape;2119;p209"/>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20" name="Google Shape;2120;p209"/>
          <p:cNvSpPr txBox="1">
            <a:spLocks noGrp="1"/>
          </p:cNvSpPr>
          <p:nvPr>
            <p:ph type="subTitle" idx="6"/>
          </p:nvPr>
        </p:nvSpPr>
        <p:spPr>
          <a:xfrm>
            <a:off x="690931"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121" name="Google Shape;2121;p209"/>
          <p:cNvSpPr txBox="1"/>
          <p:nvPr/>
        </p:nvSpPr>
        <p:spPr>
          <a:xfrm>
            <a:off x="314548"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ørk grøn - 4 kolonner">
  <p:cSld name="CUSTOM_7">
    <p:bg>
      <p:bgPr>
        <a:solidFill>
          <a:schemeClr val="dk1"/>
        </a:solidFill>
        <a:effectLst/>
      </p:bgPr>
    </p:bg>
    <p:spTree>
      <p:nvGrpSpPr>
        <p:cNvPr id="1" name="Shape 169"/>
        <p:cNvGrpSpPr/>
        <p:nvPr/>
      </p:nvGrpSpPr>
      <p:grpSpPr>
        <a:xfrm>
          <a:off x="0" y="0"/>
          <a:ext cx="0" cy="0"/>
          <a:chOff x="0" y="0"/>
          <a:chExt cx="0" cy="0"/>
        </a:xfrm>
      </p:grpSpPr>
      <p:sp>
        <p:nvSpPr>
          <p:cNvPr id="170" name="Google Shape;170;p48"/>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71" name="Google Shape;171;p48"/>
          <p:cNvSpPr txBox="1">
            <a:spLocks noGrp="1"/>
          </p:cNvSpPr>
          <p:nvPr>
            <p:ph type="body" idx="1"/>
          </p:nvPr>
        </p:nvSpPr>
        <p:spPr>
          <a:xfrm>
            <a:off x="311700"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72" name="Google Shape;172;p48"/>
          <p:cNvSpPr txBox="1">
            <a:spLocks noGrp="1"/>
          </p:cNvSpPr>
          <p:nvPr>
            <p:ph type="body" idx="2"/>
          </p:nvPr>
        </p:nvSpPr>
        <p:spPr>
          <a:xfrm>
            <a:off x="2521800" y="1681600"/>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73" name="Google Shape;173;p48"/>
          <p:cNvSpPr txBox="1">
            <a:spLocks noGrp="1"/>
          </p:cNvSpPr>
          <p:nvPr>
            <p:ph type="body" idx="3"/>
          </p:nvPr>
        </p:nvSpPr>
        <p:spPr>
          <a:xfrm>
            <a:off x="6941975" y="1681600"/>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74" name="Google Shape;174;p48"/>
          <p:cNvSpPr txBox="1">
            <a:spLocks noGrp="1"/>
          </p:cNvSpPr>
          <p:nvPr>
            <p:ph type="body" idx="4"/>
          </p:nvPr>
        </p:nvSpPr>
        <p:spPr>
          <a:xfrm>
            <a:off x="4731875" y="1681600"/>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75" name="Google Shape;175;p48"/>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48"/>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77" name="Google Shape;177;p48"/>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78" name="Google Shape;178;p48"/>
          <p:cNvSpPr txBox="1">
            <a:spLocks noGrp="1"/>
          </p:cNvSpPr>
          <p:nvPr>
            <p:ph type="body" idx="6"/>
          </p:nvPr>
        </p:nvSpPr>
        <p:spPr>
          <a:xfrm>
            <a:off x="572198" y="4785450"/>
            <a:ext cx="1572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79" name="Google Shape;179;p48"/>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80" name="Google Shape;180;p48"/>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Grøn - brødtekst og 2 tekstbokse">
  <p:cSld name="CUSTOM_1_2_1_2_2_3">
    <p:spTree>
      <p:nvGrpSpPr>
        <p:cNvPr id="1" name="Shape 2122"/>
        <p:cNvGrpSpPr/>
        <p:nvPr/>
      </p:nvGrpSpPr>
      <p:grpSpPr>
        <a:xfrm>
          <a:off x="0" y="0"/>
          <a:ext cx="0" cy="0"/>
          <a:chOff x="0" y="0"/>
          <a:chExt cx="0" cy="0"/>
        </a:xfrm>
      </p:grpSpPr>
      <p:sp>
        <p:nvSpPr>
          <p:cNvPr id="2123" name="Google Shape;2123;p210"/>
          <p:cNvSpPr/>
          <p:nvPr/>
        </p:nvSpPr>
        <p:spPr>
          <a:xfrm>
            <a:off x="0" y="2571750"/>
            <a:ext cx="9144000" cy="2575500"/>
          </a:xfrm>
          <a:prstGeom prst="rect">
            <a:avLst/>
          </a:prstGeom>
          <a:solidFill>
            <a:schemeClr val="accen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4" name="Google Shape;2124;p210"/>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25" name="Google Shape;2125;p210"/>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126" name="Google Shape;2126;p210"/>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27" name="Google Shape;2127;p21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128" name="Google Shape;2128;p210"/>
          <p:cNvSpPr txBox="1">
            <a:spLocks noGrp="1"/>
          </p:cNvSpPr>
          <p:nvPr>
            <p:ph type="body" idx="2"/>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29" name="Google Shape;2129;p210"/>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30" name="Google Shape;2130;p210"/>
          <p:cNvSpPr txBox="1">
            <a:spLocks noGrp="1"/>
          </p:cNvSpPr>
          <p:nvPr>
            <p:ph type="body" idx="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31" name="Google Shape;2131;p210"/>
          <p:cNvSpPr txBox="1">
            <a:spLocks noGrp="1"/>
          </p:cNvSpPr>
          <p:nvPr>
            <p:ph type="subTitle" idx="5"/>
          </p:nvPr>
        </p:nvSpPr>
        <p:spPr>
          <a:xfrm>
            <a:off x="5256595"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132" name="Google Shape;2132;p210"/>
          <p:cNvSpPr txBox="1">
            <a:spLocks noGrp="1"/>
          </p:cNvSpPr>
          <p:nvPr>
            <p:ph type="subTitle" idx="6"/>
          </p:nvPr>
        </p:nvSpPr>
        <p:spPr>
          <a:xfrm>
            <a:off x="311706"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Lys grøn - brødtekst og 2 citater">
  <p:cSld name="CUSTOM_1_2_1_2_2_2">
    <p:spTree>
      <p:nvGrpSpPr>
        <p:cNvPr id="1" name="Shape 2133"/>
        <p:cNvGrpSpPr/>
        <p:nvPr/>
      </p:nvGrpSpPr>
      <p:grpSpPr>
        <a:xfrm>
          <a:off x="0" y="0"/>
          <a:ext cx="0" cy="0"/>
          <a:chOff x="0" y="0"/>
          <a:chExt cx="0" cy="0"/>
        </a:xfrm>
      </p:grpSpPr>
      <p:sp>
        <p:nvSpPr>
          <p:cNvPr id="2134" name="Google Shape;2134;p211"/>
          <p:cNvSpPr/>
          <p:nvPr/>
        </p:nvSpPr>
        <p:spPr>
          <a:xfrm>
            <a:off x="0" y="2571750"/>
            <a:ext cx="9144000" cy="2575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5" name="Google Shape;2135;p211"/>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36" name="Google Shape;2136;p211"/>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137" name="Google Shape;2137;p211"/>
          <p:cNvSpPr txBox="1">
            <a:spLocks noGrp="1"/>
          </p:cNvSpPr>
          <p:nvPr>
            <p:ph type="subTitle" idx="2"/>
          </p:nvPr>
        </p:nvSpPr>
        <p:spPr>
          <a:xfrm>
            <a:off x="5071020"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138" name="Google Shape;2138;p211"/>
          <p:cNvSpPr txBox="1"/>
          <p:nvPr/>
        </p:nvSpPr>
        <p:spPr>
          <a:xfrm>
            <a:off x="4694637"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
        <p:nvSpPr>
          <p:cNvPr id="2139" name="Google Shape;2139;p211"/>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40" name="Google Shape;2140;p21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141" name="Google Shape;2141;p211"/>
          <p:cNvSpPr txBox="1">
            <a:spLocks noGrp="1"/>
          </p:cNvSpPr>
          <p:nvPr>
            <p:ph type="body" idx="3"/>
          </p:nvPr>
        </p:nvSpPr>
        <p:spPr>
          <a:xfrm>
            <a:off x="221350" y="4784100"/>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42" name="Google Shape;2142;p211"/>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43" name="Google Shape;2143;p211"/>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44" name="Google Shape;2144;p211"/>
          <p:cNvSpPr txBox="1">
            <a:spLocks noGrp="1"/>
          </p:cNvSpPr>
          <p:nvPr>
            <p:ph type="subTitle" idx="6"/>
          </p:nvPr>
        </p:nvSpPr>
        <p:spPr>
          <a:xfrm>
            <a:off x="690931"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145" name="Google Shape;2145;p211"/>
          <p:cNvSpPr txBox="1"/>
          <p:nvPr/>
        </p:nvSpPr>
        <p:spPr>
          <a:xfrm>
            <a:off x="314548"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Lys grøn - brødtekst og 2 tekstbokse">
  <p:cSld name="CUSTOM_1_2_1_2_2_2_1">
    <p:spTree>
      <p:nvGrpSpPr>
        <p:cNvPr id="1" name="Shape 2146"/>
        <p:cNvGrpSpPr/>
        <p:nvPr/>
      </p:nvGrpSpPr>
      <p:grpSpPr>
        <a:xfrm>
          <a:off x="0" y="0"/>
          <a:ext cx="0" cy="0"/>
          <a:chOff x="0" y="0"/>
          <a:chExt cx="0" cy="0"/>
        </a:xfrm>
      </p:grpSpPr>
      <p:sp>
        <p:nvSpPr>
          <p:cNvPr id="2147" name="Google Shape;2147;p212"/>
          <p:cNvSpPr/>
          <p:nvPr/>
        </p:nvSpPr>
        <p:spPr>
          <a:xfrm>
            <a:off x="0" y="2571750"/>
            <a:ext cx="9144000" cy="2575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8" name="Google Shape;2148;p212"/>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49" name="Google Shape;2149;p212"/>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150" name="Google Shape;2150;p21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51" name="Google Shape;2151;p21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152" name="Google Shape;2152;p212"/>
          <p:cNvSpPr txBox="1">
            <a:spLocks noGrp="1"/>
          </p:cNvSpPr>
          <p:nvPr>
            <p:ph type="body" idx="2"/>
          </p:nvPr>
        </p:nvSpPr>
        <p:spPr>
          <a:xfrm>
            <a:off x="221350" y="4784100"/>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53" name="Google Shape;2153;p212"/>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54" name="Google Shape;2154;p212"/>
          <p:cNvSpPr txBox="1">
            <a:spLocks noGrp="1"/>
          </p:cNvSpPr>
          <p:nvPr>
            <p:ph type="body" idx="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55" name="Google Shape;2155;p212"/>
          <p:cNvSpPr txBox="1">
            <a:spLocks noGrp="1"/>
          </p:cNvSpPr>
          <p:nvPr>
            <p:ph type="subTitle" idx="5"/>
          </p:nvPr>
        </p:nvSpPr>
        <p:spPr>
          <a:xfrm>
            <a:off x="5256595"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156" name="Google Shape;2156;p212"/>
          <p:cNvSpPr txBox="1">
            <a:spLocks noGrp="1"/>
          </p:cNvSpPr>
          <p:nvPr>
            <p:ph type="subTitle" idx="6"/>
          </p:nvPr>
        </p:nvSpPr>
        <p:spPr>
          <a:xfrm>
            <a:off x="311706"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Hvid - brødtekst og 2 citater">
  <p:cSld name="CUSTOM_1_2_1_2_2_2_2">
    <p:spTree>
      <p:nvGrpSpPr>
        <p:cNvPr id="1" name="Shape 2157"/>
        <p:cNvGrpSpPr/>
        <p:nvPr/>
      </p:nvGrpSpPr>
      <p:grpSpPr>
        <a:xfrm>
          <a:off x="0" y="0"/>
          <a:ext cx="0" cy="0"/>
          <a:chOff x="0" y="0"/>
          <a:chExt cx="0" cy="0"/>
        </a:xfrm>
      </p:grpSpPr>
      <p:sp>
        <p:nvSpPr>
          <p:cNvPr id="2158" name="Google Shape;2158;p213"/>
          <p:cNvSpPr/>
          <p:nvPr/>
        </p:nvSpPr>
        <p:spPr>
          <a:xfrm>
            <a:off x="0" y="2571750"/>
            <a:ext cx="9144000" cy="2575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9" name="Google Shape;2159;p213"/>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60" name="Google Shape;2160;p213"/>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161" name="Google Shape;2161;p213"/>
          <p:cNvSpPr txBox="1">
            <a:spLocks noGrp="1"/>
          </p:cNvSpPr>
          <p:nvPr>
            <p:ph type="subTitle" idx="2"/>
          </p:nvPr>
        </p:nvSpPr>
        <p:spPr>
          <a:xfrm>
            <a:off x="5071020"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
        <p:nvSpPr>
          <p:cNvPr id="2162" name="Google Shape;2162;p213"/>
          <p:cNvSpPr txBox="1"/>
          <p:nvPr/>
        </p:nvSpPr>
        <p:spPr>
          <a:xfrm>
            <a:off x="4694637"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
        <p:nvSpPr>
          <p:cNvPr id="2163" name="Google Shape;2163;p21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64" name="Google Shape;2164;p21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165" name="Google Shape;2165;p213"/>
          <p:cNvSpPr txBox="1">
            <a:spLocks noGrp="1"/>
          </p:cNvSpPr>
          <p:nvPr>
            <p:ph type="body" idx="3"/>
          </p:nvPr>
        </p:nvSpPr>
        <p:spPr>
          <a:xfrm>
            <a:off x="221350" y="4784100"/>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66" name="Google Shape;2166;p213"/>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67" name="Google Shape;2167;p213"/>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68" name="Google Shape;2168;p213"/>
          <p:cNvSpPr txBox="1">
            <a:spLocks noGrp="1"/>
          </p:cNvSpPr>
          <p:nvPr>
            <p:ph type="subTitle" idx="6"/>
          </p:nvPr>
        </p:nvSpPr>
        <p:spPr>
          <a:xfrm>
            <a:off x="690931"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
        <p:nvSpPr>
          <p:cNvPr id="2169" name="Google Shape;2169;p213"/>
          <p:cNvSpPr txBox="1"/>
          <p:nvPr/>
        </p:nvSpPr>
        <p:spPr>
          <a:xfrm>
            <a:off x="314548"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Hvid - brødtekst og 2 tekstbokse">
  <p:cSld name="CUSTOM_1_2_1_2_2_2_1_1">
    <p:spTree>
      <p:nvGrpSpPr>
        <p:cNvPr id="1" name="Shape 2170"/>
        <p:cNvGrpSpPr/>
        <p:nvPr/>
      </p:nvGrpSpPr>
      <p:grpSpPr>
        <a:xfrm>
          <a:off x="0" y="0"/>
          <a:ext cx="0" cy="0"/>
          <a:chOff x="0" y="0"/>
          <a:chExt cx="0" cy="0"/>
        </a:xfrm>
      </p:grpSpPr>
      <p:sp>
        <p:nvSpPr>
          <p:cNvPr id="2171" name="Google Shape;2171;p214"/>
          <p:cNvSpPr/>
          <p:nvPr/>
        </p:nvSpPr>
        <p:spPr>
          <a:xfrm>
            <a:off x="0" y="2571750"/>
            <a:ext cx="9144000" cy="2575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2" name="Google Shape;2172;p214"/>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73" name="Google Shape;2173;p214"/>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174" name="Google Shape;2174;p214"/>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75" name="Google Shape;2175;p21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176" name="Google Shape;2176;p214"/>
          <p:cNvSpPr txBox="1">
            <a:spLocks noGrp="1"/>
          </p:cNvSpPr>
          <p:nvPr>
            <p:ph type="body" idx="2"/>
          </p:nvPr>
        </p:nvSpPr>
        <p:spPr>
          <a:xfrm>
            <a:off x="221350" y="4784100"/>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77" name="Google Shape;2177;p214"/>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78" name="Google Shape;2178;p214"/>
          <p:cNvSpPr txBox="1">
            <a:spLocks noGrp="1"/>
          </p:cNvSpPr>
          <p:nvPr>
            <p:ph type="body" idx="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79" name="Google Shape;2179;p214"/>
          <p:cNvSpPr txBox="1">
            <a:spLocks noGrp="1"/>
          </p:cNvSpPr>
          <p:nvPr>
            <p:ph type="subTitle" idx="5"/>
          </p:nvPr>
        </p:nvSpPr>
        <p:spPr>
          <a:xfrm>
            <a:off x="5256595"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
        <p:nvSpPr>
          <p:cNvPr id="2180" name="Google Shape;2180;p214"/>
          <p:cNvSpPr txBox="1">
            <a:spLocks noGrp="1"/>
          </p:cNvSpPr>
          <p:nvPr>
            <p:ph type="subTitle" idx="6"/>
          </p:nvPr>
        </p:nvSpPr>
        <p:spPr>
          <a:xfrm>
            <a:off x="311706"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None/>
              <a:defRPr>
                <a:solidFill>
                  <a:schemeClr val="accent1"/>
                </a:solidFill>
              </a:defRPr>
            </a:lvl2pPr>
            <a:lvl3pPr lvl="2" algn="l">
              <a:lnSpc>
                <a:spcPct val="115000"/>
              </a:lnSpc>
              <a:spcBef>
                <a:spcPts val="0"/>
              </a:spcBef>
              <a:spcAft>
                <a:spcPts val="0"/>
              </a:spcAft>
              <a:buClr>
                <a:schemeClr val="accent1"/>
              </a:buClr>
              <a:buSzPts val="1400"/>
              <a:buNone/>
              <a:defRPr>
                <a:solidFill>
                  <a:schemeClr val="accent1"/>
                </a:solidFill>
              </a:defRPr>
            </a:lvl3pPr>
            <a:lvl4pPr lvl="3" algn="l">
              <a:lnSpc>
                <a:spcPct val="115000"/>
              </a:lnSpc>
              <a:spcBef>
                <a:spcPts val="0"/>
              </a:spcBef>
              <a:spcAft>
                <a:spcPts val="0"/>
              </a:spcAft>
              <a:buClr>
                <a:schemeClr val="accent1"/>
              </a:buClr>
              <a:buSzPts val="1400"/>
              <a:buNone/>
              <a:defRPr>
                <a:solidFill>
                  <a:schemeClr val="accent1"/>
                </a:solidFill>
              </a:defRPr>
            </a:lvl4pPr>
            <a:lvl5pPr lvl="4" algn="l">
              <a:lnSpc>
                <a:spcPct val="115000"/>
              </a:lnSpc>
              <a:spcBef>
                <a:spcPts val="0"/>
              </a:spcBef>
              <a:spcAft>
                <a:spcPts val="0"/>
              </a:spcAft>
              <a:buClr>
                <a:schemeClr val="accent1"/>
              </a:buClr>
              <a:buSzPts val="1400"/>
              <a:buNone/>
              <a:defRPr>
                <a:solidFill>
                  <a:schemeClr val="accent1"/>
                </a:solidFill>
              </a:defRPr>
            </a:lvl5pPr>
            <a:lvl6pPr lvl="5" algn="l">
              <a:lnSpc>
                <a:spcPct val="115000"/>
              </a:lnSpc>
              <a:spcBef>
                <a:spcPts val="0"/>
              </a:spcBef>
              <a:spcAft>
                <a:spcPts val="0"/>
              </a:spcAft>
              <a:buClr>
                <a:schemeClr val="accent1"/>
              </a:buClr>
              <a:buSzPts val="1400"/>
              <a:buNone/>
              <a:defRPr>
                <a:solidFill>
                  <a:schemeClr val="accent1"/>
                </a:solidFill>
              </a:defRPr>
            </a:lvl6pPr>
            <a:lvl7pPr lvl="6" algn="l">
              <a:lnSpc>
                <a:spcPct val="115000"/>
              </a:lnSpc>
              <a:spcBef>
                <a:spcPts val="0"/>
              </a:spcBef>
              <a:spcAft>
                <a:spcPts val="0"/>
              </a:spcAft>
              <a:buClr>
                <a:schemeClr val="accent1"/>
              </a:buClr>
              <a:buSzPts val="1400"/>
              <a:buNone/>
              <a:defRPr>
                <a:solidFill>
                  <a:schemeClr val="accent1"/>
                </a:solidFill>
              </a:defRPr>
            </a:lvl7pPr>
            <a:lvl8pPr lvl="7" algn="l">
              <a:lnSpc>
                <a:spcPct val="115000"/>
              </a:lnSpc>
              <a:spcBef>
                <a:spcPts val="0"/>
              </a:spcBef>
              <a:spcAft>
                <a:spcPts val="0"/>
              </a:spcAft>
              <a:buClr>
                <a:schemeClr val="accent1"/>
              </a:buClr>
              <a:buSzPts val="1400"/>
              <a:buNone/>
              <a:defRPr>
                <a:solidFill>
                  <a:schemeClr val="accent1"/>
                </a:solidFill>
              </a:defRPr>
            </a:lvl8pPr>
            <a:lvl9pPr lvl="8" algn="l">
              <a:lnSpc>
                <a:spcPct val="115000"/>
              </a:lnSpc>
              <a:spcBef>
                <a:spcPts val="0"/>
              </a:spcBef>
              <a:spcAft>
                <a:spcPts val="0"/>
              </a:spcAft>
              <a:buClr>
                <a:schemeClr val="accent1"/>
              </a:buClr>
              <a:buSzPts val="1400"/>
              <a:buNone/>
              <a:defRPr>
                <a:solidFill>
                  <a:schemeClr val="accent1"/>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Lilla - brødtekst og 2 citater">
  <p:cSld name="CUSTOM_1_2_1_2_2_1">
    <p:spTree>
      <p:nvGrpSpPr>
        <p:cNvPr id="1" name="Shape 2181"/>
        <p:cNvGrpSpPr/>
        <p:nvPr/>
      </p:nvGrpSpPr>
      <p:grpSpPr>
        <a:xfrm>
          <a:off x="0" y="0"/>
          <a:ext cx="0" cy="0"/>
          <a:chOff x="0" y="0"/>
          <a:chExt cx="0" cy="0"/>
        </a:xfrm>
      </p:grpSpPr>
      <p:sp>
        <p:nvSpPr>
          <p:cNvPr id="2182" name="Google Shape;2182;p215"/>
          <p:cNvSpPr/>
          <p:nvPr/>
        </p:nvSpPr>
        <p:spPr>
          <a:xfrm>
            <a:off x="0" y="2571750"/>
            <a:ext cx="9144000" cy="2575500"/>
          </a:xfrm>
          <a:prstGeom prst="rect">
            <a:avLst/>
          </a:prstGeom>
          <a:solidFill>
            <a:schemeClr val="accen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3" name="Google Shape;2183;p215"/>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84" name="Google Shape;2184;p215"/>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185" name="Google Shape;2185;p215"/>
          <p:cNvSpPr txBox="1">
            <a:spLocks noGrp="1"/>
          </p:cNvSpPr>
          <p:nvPr>
            <p:ph type="subTitle" idx="2"/>
          </p:nvPr>
        </p:nvSpPr>
        <p:spPr>
          <a:xfrm>
            <a:off x="5071020"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186" name="Google Shape;2186;p215"/>
          <p:cNvSpPr txBox="1"/>
          <p:nvPr/>
        </p:nvSpPr>
        <p:spPr>
          <a:xfrm>
            <a:off x="4694637"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
        <p:nvSpPr>
          <p:cNvPr id="2187" name="Google Shape;2187;p215"/>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88" name="Google Shape;2188;p21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189" name="Google Shape;2189;p215"/>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90" name="Google Shape;2190;p215"/>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91" name="Google Shape;2191;p215"/>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92" name="Google Shape;2192;p215"/>
          <p:cNvSpPr txBox="1">
            <a:spLocks noGrp="1"/>
          </p:cNvSpPr>
          <p:nvPr>
            <p:ph type="subTitle" idx="6"/>
          </p:nvPr>
        </p:nvSpPr>
        <p:spPr>
          <a:xfrm>
            <a:off x="690931"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193" name="Google Shape;2193;p215"/>
          <p:cNvSpPr txBox="1"/>
          <p:nvPr/>
        </p:nvSpPr>
        <p:spPr>
          <a:xfrm>
            <a:off x="314548"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Lilla - brødtekst og 2 tekstbokse">
  <p:cSld name="CUSTOM_1_2_1_2_2_1_2">
    <p:spTree>
      <p:nvGrpSpPr>
        <p:cNvPr id="1" name="Shape 2194"/>
        <p:cNvGrpSpPr/>
        <p:nvPr/>
      </p:nvGrpSpPr>
      <p:grpSpPr>
        <a:xfrm>
          <a:off x="0" y="0"/>
          <a:ext cx="0" cy="0"/>
          <a:chOff x="0" y="0"/>
          <a:chExt cx="0" cy="0"/>
        </a:xfrm>
      </p:grpSpPr>
      <p:sp>
        <p:nvSpPr>
          <p:cNvPr id="2195" name="Google Shape;2195;p216"/>
          <p:cNvSpPr/>
          <p:nvPr/>
        </p:nvSpPr>
        <p:spPr>
          <a:xfrm>
            <a:off x="0" y="2571750"/>
            <a:ext cx="9144000" cy="2575500"/>
          </a:xfrm>
          <a:prstGeom prst="rect">
            <a:avLst/>
          </a:prstGeom>
          <a:solidFill>
            <a:schemeClr val="accen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6" name="Google Shape;2196;p216"/>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97" name="Google Shape;2197;p216"/>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198" name="Google Shape;2198;p216"/>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99" name="Google Shape;2199;p21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200" name="Google Shape;2200;p216"/>
          <p:cNvSpPr txBox="1">
            <a:spLocks noGrp="1"/>
          </p:cNvSpPr>
          <p:nvPr>
            <p:ph type="body" idx="2"/>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01" name="Google Shape;2201;p216"/>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02" name="Google Shape;2202;p216"/>
          <p:cNvSpPr txBox="1">
            <a:spLocks noGrp="1"/>
          </p:cNvSpPr>
          <p:nvPr>
            <p:ph type="body" idx="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03" name="Google Shape;2203;p216"/>
          <p:cNvSpPr txBox="1">
            <a:spLocks noGrp="1"/>
          </p:cNvSpPr>
          <p:nvPr>
            <p:ph type="subTitle" idx="5"/>
          </p:nvPr>
        </p:nvSpPr>
        <p:spPr>
          <a:xfrm>
            <a:off x="5256595"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204" name="Google Shape;2204;p216"/>
          <p:cNvSpPr txBox="1">
            <a:spLocks noGrp="1"/>
          </p:cNvSpPr>
          <p:nvPr>
            <p:ph type="subTitle" idx="6"/>
          </p:nvPr>
        </p:nvSpPr>
        <p:spPr>
          <a:xfrm>
            <a:off x="311706"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Bordeaux - brødtekst og 2 citater">
  <p:cSld name="CUSTOM_1_2_1_2_2_1_1">
    <p:spTree>
      <p:nvGrpSpPr>
        <p:cNvPr id="1" name="Shape 2205"/>
        <p:cNvGrpSpPr/>
        <p:nvPr/>
      </p:nvGrpSpPr>
      <p:grpSpPr>
        <a:xfrm>
          <a:off x="0" y="0"/>
          <a:ext cx="0" cy="0"/>
          <a:chOff x="0" y="0"/>
          <a:chExt cx="0" cy="0"/>
        </a:xfrm>
      </p:grpSpPr>
      <p:sp>
        <p:nvSpPr>
          <p:cNvPr id="2206" name="Google Shape;2206;p217"/>
          <p:cNvSpPr/>
          <p:nvPr/>
        </p:nvSpPr>
        <p:spPr>
          <a:xfrm>
            <a:off x="0" y="2571750"/>
            <a:ext cx="9144000" cy="2575500"/>
          </a:xfrm>
          <a:prstGeom prst="rect">
            <a:avLst/>
          </a:prstGeom>
          <a:solidFill>
            <a:schemeClr val="accent3"/>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accent4"/>
              </a:solidFill>
              <a:latin typeface="Arial"/>
              <a:ea typeface="Arial"/>
              <a:cs typeface="Arial"/>
              <a:sym typeface="Arial"/>
            </a:endParaRPr>
          </a:p>
        </p:txBody>
      </p:sp>
      <p:sp>
        <p:nvSpPr>
          <p:cNvPr id="2207" name="Google Shape;2207;p217"/>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208" name="Google Shape;2208;p217"/>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209" name="Google Shape;2209;p217"/>
          <p:cNvSpPr txBox="1">
            <a:spLocks noGrp="1"/>
          </p:cNvSpPr>
          <p:nvPr>
            <p:ph type="subTitle" idx="2"/>
          </p:nvPr>
        </p:nvSpPr>
        <p:spPr>
          <a:xfrm>
            <a:off x="5071020"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None/>
              <a:defRPr>
                <a:solidFill>
                  <a:schemeClr val="accent4"/>
                </a:solidFill>
              </a:defRPr>
            </a:lvl2pPr>
            <a:lvl3pPr lvl="2" algn="l">
              <a:lnSpc>
                <a:spcPct val="115000"/>
              </a:lnSpc>
              <a:spcBef>
                <a:spcPts val="0"/>
              </a:spcBef>
              <a:spcAft>
                <a:spcPts val="0"/>
              </a:spcAft>
              <a:buClr>
                <a:schemeClr val="accent4"/>
              </a:buClr>
              <a:buSzPts val="1400"/>
              <a:buNone/>
              <a:defRPr>
                <a:solidFill>
                  <a:schemeClr val="accent4"/>
                </a:solidFill>
              </a:defRPr>
            </a:lvl3pPr>
            <a:lvl4pPr lvl="3" algn="l">
              <a:lnSpc>
                <a:spcPct val="115000"/>
              </a:lnSpc>
              <a:spcBef>
                <a:spcPts val="0"/>
              </a:spcBef>
              <a:spcAft>
                <a:spcPts val="0"/>
              </a:spcAft>
              <a:buClr>
                <a:schemeClr val="accent4"/>
              </a:buClr>
              <a:buSzPts val="1400"/>
              <a:buNone/>
              <a:defRPr>
                <a:solidFill>
                  <a:schemeClr val="accent4"/>
                </a:solidFill>
              </a:defRPr>
            </a:lvl4pPr>
            <a:lvl5pPr lvl="4" algn="l">
              <a:lnSpc>
                <a:spcPct val="115000"/>
              </a:lnSpc>
              <a:spcBef>
                <a:spcPts val="0"/>
              </a:spcBef>
              <a:spcAft>
                <a:spcPts val="0"/>
              </a:spcAft>
              <a:buClr>
                <a:schemeClr val="accent4"/>
              </a:buClr>
              <a:buSzPts val="1400"/>
              <a:buNone/>
              <a:defRPr>
                <a:solidFill>
                  <a:schemeClr val="accent4"/>
                </a:solidFill>
              </a:defRPr>
            </a:lvl5pPr>
            <a:lvl6pPr lvl="5" algn="l">
              <a:lnSpc>
                <a:spcPct val="115000"/>
              </a:lnSpc>
              <a:spcBef>
                <a:spcPts val="0"/>
              </a:spcBef>
              <a:spcAft>
                <a:spcPts val="0"/>
              </a:spcAft>
              <a:buClr>
                <a:schemeClr val="accent4"/>
              </a:buClr>
              <a:buSzPts val="1400"/>
              <a:buNone/>
              <a:defRPr>
                <a:solidFill>
                  <a:schemeClr val="accent4"/>
                </a:solidFill>
              </a:defRPr>
            </a:lvl6pPr>
            <a:lvl7pPr lvl="6" algn="l">
              <a:lnSpc>
                <a:spcPct val="115000"/>
              </a:lnSpc>
              <a:spcBef>
                <a:spcPts val="0"/>
              </a:spcBef>
              <a:spcAft>
                <a:spcPts val="0"/>
              </a:spcAft>
              <a:buClr>
                <a:schemeClr val="accent4"/>
              </a:buClr>
              <a:buSzPts val="1400"/>
              <a:buNone/>
              <a:defRPr>
                <a:solidFill>
                  <a:schemeClr val="accent4"/>
                </a:solidFill>
              </a:defRPr>
            </a:lvl7pPr>
            <a:lvl8pPr lvl="7" algn="l">
              <a:lnSpc>
                <a:spcPct val="115000"/>
              </a:lnSpc>
              <a:spcBef>
                <a:spcPts val="0"/>
              </a:spcBef>
              <a:spcAft>
                <a:spcPts val="0"/>
              </a:spcAft>
              <a:buClr>
                <a:schemeClr val="accent4"/>
              </a:buClr>
              <a:buSzPts val="1400"/>
              <a:buNone/>
              <a:defRPr>
                <a:solidFill>
                  <a:schemeClr val="accent4"/>
                </a:solidFill>
              </a:defRPr>
            </a:lvl8pPr>
            <a:lvl9pPr lvl="8" algn="l">
              <a:lnSpc>
                <a:spcPct val="115000"/>
              </a:lnSpc>
              <a:spcBef>
                <a:spcPts val="0"/>
              </a:spcBef>
              <a:spcAft>
                <a:spcPts val="0"/>
              </a:spcAft>
              <a:buClr>
                <a:schemeClr val="accent4"/>
              </a:buClr>
              <a:buSzPts val="1400"/>
              <a:buNone/>
              <a:defRPr>
                <a:solidFill>
                  <a:schemeClr val="accent4"/>
                </a:solidFill>
              </a:defRPr>
            </a:lvl9pPr>
          </a:lstStyle>
          <a:p>
            <a:endParaRPr/>
          </a:p>
        </p:txBody>
      </p:sp>
      <p:sp>
        <p:nvSpPr>
          <p:cNvPr id="2210" name="Google Shape;2210;p217"/>
          <p:cNvSpPr txBox="1"/>
          <p:nvPr/>
        </p:nvSpPr>
        <p:spPr>
          <a:xfrm>
            <a:off x="4694637"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4"/>
                </a:solidFill>
                <a:latin typeface="Ovo"/>
                <a:ea typeface="Ovo"/>
                <a:cs typeface="Ovo"/>
                <a:sym typeface="Ovo"/>
              </a:rPr>
              <a:t>”</a:t>
            </a:r>
            <a:endParaRPr sz="7600" b="0" i="0" u="none" strike="noStrike" cap="none">
              <a:solidFill>
                <a:schemeClr val="accent4"/>
              </a:solidFill>
              <a:latin typeface="Ovo"/>
              <a:ea typeface="Ovo"/>
              <a:cs typeface="Ovo"/>
              <a:sym typeface="Ovo"/>
            </a:endParaRPr>
          </a:p>
        </p:txBody>
      </p:sp>
      <p:sp>
        <p:nvSpPr>
          <p:cNvPr id="2211" name="Google Shape;2211;p217"/>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2212" name="Google Shape;2212;p21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213" name="Google Shape;2213;p217"/>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2214" name="Google Shape;2214;p217"/>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2215" name="Google Shape;2215;p217"/>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2216" name="Google Shape;2216;p217"/>
          <p:cNvSpPr txBox="1">
            <a:spLocks noGrp="1"/>
          </p:cNvSpPr>
          <p:nvPr>
            <p:ph type="subTitle" idx="6"/>
          </p:nvPr>
        </p:nvSpPr>
        <p:spPr>
          <a:xfrm>
            <a:off x="690931"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None/>
              <a:defRPr>
                <a:solidFill>
                  <a:schemeClr val="accent4"/>
                </a:solidFill>
              </a:defRPr>
            </a:lvl2pPr>
            <a:lvl3pPr lvl="2" algn="l">
              <a:lnSpc>
                <a:spcPct val="115000"/>
              </a:lnSpc>
              <a:spcBef>
                <a:spcPts val="0"/>
              </a:spcBef>
              <a:spcAft>
                <a:spcPts val="0"/>
              </a:spcAft>
              <a:buClr>
                <a:schemeClr val="accent4"/>
              </a:buClr>
              <a:buSzPts val="1400"/>
              <a:buNone/>
              <a:defRPr>
                <a:solidFill>
                  <a:schemeClr val="accent4"/>
                </a:solidFill>
              </a:defRPr>
            </a:lvl3pPr>
            <a:lvl4pPr lvl="3" algn="l">
              <a:lnSpc>
                <a:spcPct val="115000"/>
              </a:lnSpc>
              <a:spcBef>
                <a:spcPts val="0"/>
              </a:spcBef>
              <a:spcAft>
                <a:spcPts val="0"/>
              </a:spcAft>
              <a:buClr>
                <a:schemeClr val="accent4"/>
              </a:buClr>
              <a:buSzPts val="1400"/>
              <a:buNone/>
              <a:defRPr>
                <a:solidFill>
                  <a:schemeClr val="accent4"/>
                </a:solidFill>
              </a:defRPr>
            </a:lvl4pPr>
            <a:lvl5pPr lvl="4" algn="l">
              <a:lnSpc>
                <a:spcPct val="115000"/>
              </a:lnSpc>
              <a:spcBef>
                <a:spcPts val="0"/>
              </a:spcBef>
              <a:spcAft>
                <a:spcPts val="0"/>
              </a:spcAft>
              <a:buClr>
                <a:schemeClr val="accent4"/>
              </a:buClr>
              <a:buSzPts val="1400"/>
              <a:buNone/>
              <a:defRPr>
                <a:solidFill>
                  <a:schemeClr val="accent4"/>
                </a:solidFill>
              </a:defRPr>
            </a:lvl5pPr>
            <a:lvl6pPr lvl="5" algn="l">
              <a:lnSpc>
                <a:spcPct val="115000"/>
              </a:lnSpc>
              <a:spcBef>
                <a:spcPts val="0"/>
              </a:spcBef>
              <a:spcAft>
                <a:spcPts val="0"/>
              </a:spcAft>
              <a:buClr>
                <a:schemeClr val="accent4"/>
              </a:buClr>
              <a:buSzPts val="1400"/>
              <a:buNone/>
              <a:defRPr>
                <a:solidFill>
                  <a:schemeClr val="accent4"/>
                </a:solidFill>
              </a:defRPr>
            </a:lvl6pPr>
            <a:lvl7pPr lvl="6" algn="l">
              <a:lnSpc>
                <a:spcPct val="115000"/>
              </a:lnSpc>
              <a:spcBef>
                <a:spcPts val="0"/>
              </a:spcBef>
              <a:spcAft>
                <a:spcPts val="0"/>
              </a:spcAft>
              <a:buClr>
                <a:schemeClr val="accent4"/>
              </a:buClr>
              <a:buSzPts val="1400"/>
              <a:buNone/>
              <a:defRPr>
                <a:solidFill>
                  <a:schemeClr val="accent4"/>
                </a:solidFill>
              </a:defRPr>
            </a:lvl7pPr>
            <a:lvl8pPr lvl="7" algn="l">
              <a:lnSpc>
                <a:spcPct val="115000"/>
              </a:lnSpc>
              <a:spcBef>
                <a:spcPts val="0"/>
              </a:spcBef>
              <a:spcAft>
                <a:spcPts val="0"/>
              </a:spcAft>
              <a:buClr>
                <a:schemeClr val="accent4"/>
              </a:buClr>
              <a:buSzPts val="1400"/>
              <a:buNone/>
              <a:defRPr>
                <a:solidFill>
                  <a:schemeClr val="accent4"/>
                </a:solidFill>
              </a:defRPr>
            </a:lvl8pPr>
            <a:lvl9pPr lvl="8" algn="l">
              <a:lnSpc>
                <a:spcPct val="115000"/>
              </a:lnSpc>
              <a:spcBef>
                <a:spcPts val="0"/>
              </a:spcBef>
              <a:spcAft>
                <a:spcPts val="0"/>
              </a:spcAft>
              <a:buClr>
                <a:schemeClr val="accent4"/>
              </a:buClr>
              <a:buSzPts val="1400"/>
              <a:buNone/>
              <a:defRPr>
                <a:solidFill>
                  <a:schemeClr val="accent4"/>
                </a:solidFill>
              </a:defRPr>
            </a:lvl9pPr>
          </a:lstStyle>
          <a:p>
            <a:endParaRPr/>
          </a:p>
        </p:txBody>
      </p:sp>
      <p:sp>
        <p:nvSpPr>
          <p:cNvPr id="2217" name="Google Shape;2217;p217"/>
          <p:cNvSpPr txBox="1"/>
          <p:nvPr/>
        </p:nvSpPr>
        <p:spPr>
          <a:xfrm>
            <a:off x="314548"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accent4"/>
                </a:solidFill>
                <a:latin typeface="Ovo"/>
                <a:ea typeface="Ovo"/>
                <a:cs typeface="Ovo"/>
                <a:sym typeface="Ovo"/>
              </a:rPr>
              <a:t>”</a:t>
            </a:r>
            <a:endParaRPr sz="7600" b="0" i="0" u="none" strike="noStrike" cap="none">
              <a:solidFill>
                <a:schemeClr val="accent4"/>
              </a:solidFill>
              <a:latin typeface="Ovo"/>
              <a:ea typeface="Ovo"/>
              <a:cs typeface="Ovo"/>
              <a:sym typeface="Ovo"/>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Bordeaux - brødtekst og 2 tekstbokse">
  <p:cSld name="CUSTOM_1_2_1_2_2_1_1_2">
    <p:spTree>
      <p:nvGrpSpPr>
        <p:cNvPr id="1" name="Shape 2218"/>
        <p:cNvGrpSpPr/>
        <p:nvPr/>
      </p:nvGrpSpPr>
      <p:grpSpPr>
        <a:xfrm>
          <a:off x="0" y="0"/>
          <a:ext cx="0" cy="0"/>
          <a:chOff x="0" y="0"/>
          <a:chExt cx="0" cy="0"/>
        </a:xfrm>
      </p:grpSpPr>
      <p:sp>
        <p:nvSpPr>
          <p:cNvPr id="2219" name="Google Shape;2219;p218"/>
          <p:cNvSpPr/>
          <p:nvPr/>
        </p:nvSpPr>
        <p:spPr>
          <a:xfrm>
            <a:off x="0" y="2571750"/>
            <a:ext cx="9144000" cy="2575500"/>
          </a:xfrm>
          <a:prstGeom prst="rect">
            <a:avLst/>
          </a:prstGeom>
          <a:solidFill>
            <a:schemeClr val="accent3"/>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accent4"/>
              </a:solidFill>
              <a:latin typeface="Arial"/>
              <a:ea typeface="Arial"/>
              <a:cs typeface="Arial"/>
              <a:sym typeface="Arial"/>
            </a:endParaRPr>
          </a:p>
        </p:txBody>
      </p:sp>
      <p:sp>
        <p:nvSpPr>
          <p:cNvPr id="2220" name="Google Shape;2220;p218"/>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221" name="Google Shape;2221;p218"/>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222" name="Google Shape;2222;p218"/>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2223" name="Google Shape;2223;p21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224" name="Google Shape;2224;p218"/>
          <p:cNvSpPr txBox="1">
            <a:spLocks noGrp="1"/>
          </p:cNvSpPr>
          <p:nvPr>
            <p:ph type="body" idx="2"/>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2225" name="Google Shape;2225;p218"/>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2226" name="Google Shape;2226;p218"/>
          <p:cNvSpPr txBox="1">
            <a:spLocks noGrp="1"/>
          </p:cNvSpPr>
          <p:nvPr>
            <p:ph type="body" idx="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2227" name="Google Shape;2227;p218"/>
          <p:cNvSpPr txBox="1">
            <a:spLocks noGrp="1"/>
          </p:cNvSpPr>
          <p:nvPr>
            <p:ph type="subTitle" idx="5"/>
          </p:nvPr>
        </p:nvSpPr>
        <p:spPr>
          <a:xfrm>
            <a:off x="5256595"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None/>
              <a:defRPr>
                <a:solidFill>
                  <a:schemeClr val="accent4"/>
                </a:solidFill>
              </a:defRPr>
            </a:lvl2pPr>
            <a:lvl3pPr lvl="2" algn="l">
              <a:lnSpc>
                <a:spcPct val="115000"/>
              </a:lnSpc>
              <a:spcBef>
                <a:spcPts val="0"/>
              </a:spcBef>
              <a:spcAft>
                <a:spcPts val="0"/>
              </a:spcAft>
              <a:buClr>
                <a:schemeClr val="accent4"/>
              </a:buClr>
              <a:buSzPts val="1400"/>
              <a:buNone/>
              <a:defRPr>
                <a:solidFill>
                  <a:schemeClr val="accent4"/>
                </a:solidFill>
              </a:defRPr>
            </a:lvl3pPr>
            <a:lvl4pPr lvl="3" algn="l">
              <a:lnSpc>
                <a:spcPct val="115000"/>
              </a:lnSpc>
              <a:spcBef>
                <a:spcPts val="0"/>
              </a:spcBef>
              <a:spcAft>
                <a:spcPts val="0"/>
              </a:spcAft>
              <a:buClr>
                <a:schemeClr val="accent4"/>
              </a:buClr>
              <a:buSzPts val="1400"/>
              <a:buNone/>
              <a:defRPr>
                <a:solidFill>
                  <a:schemeClr val="accent4"/>
                </a:solidFill>
              </a:defRPr>
            </a:lvl4pPr>
            <a:lvl5pPr lvl="4" algn="l">
              <a:lnSpc>
                <a:spcPct val="115000"/>
              </a:lnSpc>
              <a:spcBef>
                <a:spcPts val="0"/>
              </a:spcBef>
              <a:spcAft>
                <a:spcPts val="0"/>
              </a:spcAft>
              <a:buClr>
                <a:schemeClr val="accent4"/>
              </a:buClr>
              <a:buSzPts val="1400"/>
              <a:buNone/>
              <a:defRPr>
                <a:solidFill>
                  <a:schemeClr val="accent4"/>
                </a:solidFill>
              </a:defRPr>
            </a:lvl5pPr>
            <a:lvl6pPr lvl="5" algn="l">
              <a:lnSpc>
                <a:spcPct val="115000"/>
              </a:lnSpc>
              <a:spcBef>
                <a:spcPts val="0"/>
              </a:spcBef>
              <a:spcAft>
                <a:spcPts val="0"/>
              </a:spcAft>
              <a:buClr>
                <a:schemeClr val="accent4"/>
              </a:buClr>
              <a:buSzPts val="1400"/>
              <a:buNone/>
              <a:defRPr>
                <a:solidFill>
                  <a:schemeClr val="accent4"/>
                </a:solidFill>
              </a:defRPr>
            </a:lvl6pPr>
            <a:lvl7pPr lvl="6" algn="l">
              <a:lnSpc>
                <a:spcPct val="115000"/>
              </a:lnSpc>
              <a:spcBef>
                <a:spcPts val="0"/>
              </a:spcBef>
              <a:spcAft>
                <a:spcPts val="0"/>
              </a:spcAft>
              <a:buClr>
                <a:schemeClr val="accent4"/>
              </a:buClr>
              <a:buSzPts val="1400"/>
              <a:buNone/>
              <a:defRPr>
                <a:solidFill>
                  <a:schemeClr val="accent4"/>
                </a:solidFill>
              </a:defRPr>
            </a:lvl7pPr>
            <a:lvl8pPr lvl="7" algn="l">
              <a:lnSpc>
                <a:spcPct val="115000"/>
              </a:lnSpc>
              <a:spcBef>
                <a:spcPts val="0"/>
              </a:spcBef>
              <a:spcAft>
                <a:spcPts val="0"/>
              </a:spcAft>
              <a:buClr>
                <a:schemeClr val="accent4"/>
              </a:buClr>
              <a:buSzPts val="1400"/>
              <a:buNone/>
              <a:defRPr>
                <a:solidFill>
                  <a:schemeClr val="accent4"/>
                </a:solidFill>
              </a:defRPr>
            </a:lvl8pPr>
            <a:lvl9pPr lvl="8" algn="l">
              <a:lnSpc>
                <a:spcPct val="115000"/>
              </a:lnSpc>
              <a:spcBef>
                <a:spcPts val="0"/>
              </a:spcBef>
              <a:spcAft>
                <a:spcPts val="0"/>
              </a:spcAft>
              <a:buClr>
                <a:schemeClr val="accent4"/>
              </a:buClr>
              <a:buSzPts val="1400"/>
              <a:buNone/>
              <a:defRPr>
                <a:solidFill>
                  <a:schemeClr val="accent4"/>
                </a:solidFill>
              </a:defRPr>
            </a:lvl9pPr>
          </a:lstStyle>
          <a:p>
            <a:endParaRPr/>
          </a:p>
        </p:txBody>
      </p:sp>
      <p:sp>
        <p:nvSpPr>
          <p:cNvPr id="2228" name="Google Shape;2228;p218"/>
          <p:cNvSpPr txBox="1">
            <a:spLocks noGrp="1"/>
          </p:cNvSpPr>
          <p:nvPr>
            <p:ph type="subTitle" idx="6"/>
          </p:nvPr>
        </p:nvSpPr>
        <p:spPr>
          <a:xfrm>
            <a:off x="311706"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None/>
              <a:defRPr>
                <a:solidFill>
                  <a:schemeClr val="accent4"/>
                </a:solidFill>
              </a:defRPr>
            </a:lvl2pPr>
            <a:lvl3pPr lvl="2" algn="l">
              <a:lnSpc>
                <a:spcPct val="115000"/>
              </a:lnSpc>
              <a:spcBef>
                <a:spcPts val="0"/>
              </a:spcBef>
              <a:spcAft>
                <a:spcPts val="0"/>
              </a:spcAft>
              <a:buClr>
                <a:schemeClr val="accent4"/>
              </a:buClr>
              <a:buSzPts val="1400"/>
              <a:buNone/>
              <a:defRPr>
                <a:solidFill>
                  <a:schemeClr val="accent4"/>
                </a:solidFill>
              </a:defRPr>
            </a:lvl3pPr>
            <a:lvl4pPr lvl="3" algn="l">
              <a:lnSpc>
                <a:spcPct val="115000"/>
              </a:lnSpc>
              <a:spcBef>
                <a:spcPts val="0"/>
              </a:spcBef>
              <a:spcAft>
                <a:spcPts val="0"/>
              </a:spcAft>
              <a:buClr>
                <a:schemeClr val="accent4"/>
              </a:buClr>
              <a:buSzPts val="1400"/>
              <a:buNone/>
              <a:defRPr>
                <a:solidFill>
                  <a:schemeClr val="accent4"/>
                </a:solidFill>
              </a:defRPr>
            </a:lvl4pPr>
            <a:lvl5pPr lvl="4" algn="l">
              <a:lnSpc>
                <a:spcPct val="115000"/>
              </a:lnSpc>
              <a:spcBef>
                <a:spcPts val="0"/>
              </a:spcBef>
              <a:spcAft>
                <a:spcPts val="0"/>
              </a:spcAft>
              <a:buClr>
                <a:schemeClr val="accent4"/>
              </a:buClr>
              <a:buSzPts val="1400"/>
              <a:buNone/>
              <a:defRPr>
                <a:solidFill>
                  <a:schemeClr val="accent4"/>
                </a:solidFill>
              </a:defRPr>
            </a:lvl5pPr>
            <a:lvl6pPr lvl="5" algn="l">
              <a:lnSpc>
                <a:spcPct val="115000"/>
              </a:lnSpc>
              <a:spcBef>
                <a:spcPts val="0"/>
              </a:spcBef>
              <a:spcAft>
                <a:spcPts val="0"/>
              </a:spcAft>
              <a:buClr>
                <a:schemeClr val="accent4"/>
              </a:buClr>
              <a:buSzPts val="1400"/>
              <a:buNone/>
              <a:defRPr>
                <a:solidFill>
                  <a:schemeClr val="accent4"/>
                </a:solidFill>
              </a:defRPr>
            </a:lvl6pPr>
            <a:lvl7pPr lvl="6" algn="l">
              <a:lnSpc>
                <a:spcPct val="115000"/>
              </a:lnSpc>
              <a:spcBef>
                <a:spcPts val="0"/>
              </a:spcBef>
              <a:spcAft>
                <a:spcPts val="0"/>
              </a:spcAft>
              <a:buClr>
                <a:schemeClr val="accent4"/>
              </a:buClr>
              <a:buSzPts val="1400"/>
              <a:buNone/>
              <a:defRPr>
                <a:solidFill>
                  <a:schemeClr val="accent4"/>
                </a:solidFill>
              </a:defRPr>
            </a:lvl7pPr>
            <a:lvl8pPr lvl="7" algn="l">
              <a:lnSpc>
                <a:spcPct val="115000"/>
              </a:lnSpc>
              <a:spcBef>
                <a:spcPts val="0"/>
              </a:spcBef>
              <a:spcAft>
                <a:spcPts val="0"/>
              </a:spcAft>
              <a:buClr>
                <a:schemeClr val="accent4"/>
              </a:buClr>
              <a:buSzPts val="1400"/>
              <a:buNone/>
              <a:defRPr>
                <a:solidFill>
                  <a:schemeClr val="accent4"/>
                </a:solidFill>
              </a:defRPr>
            </a:lvl8pPr>
            <a:lvl9pPr lvl="8" algn="l">
              <a:lnSpc>
                <a:spcPct val="115000"/>
              </a:lnSpc>
              <a:spcBef>
                <a:spcPts val="0"/>
              </a:spcBef>
              <a:spcAft>
                <a:spcPts val="0"/>
              </a:spcAft>
              <a:buClr>
                <a:schemeClr val="accent4"/>
              </a:buClr>
              <a:buSzPts val="1400"/>
              <a:buNone/>
              <a:defRPr>
                <a:solidFill>
                  <a:schemeClr val="accent4"/>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Orange - brødtekst og 2 citater">
  <p:cSld name="CUSTOM_1_2_1_2_2_1_1_1">
    <p:spTree>
      <p:nvGrpSpPr>
        <p:cNvPr id="1" name="Shape 2229"/>
        <p:cNvGrpSpPr/>
        <p:nvPr/>
      </p:nvGrpSpPr>
      <p:grpSpPr>
        <a:xfrm>
          <a:off x="0" y="0"/>
          <a:ext cx="0" cy="0"/>
          <a:chOff x="0" y="0"/>
          <a:chExt cx="0" cy="0"/>
        </a:xfrm>
      </p:grpSpPr>
      <p:sp>
        <p:nvSpPr>
          <p:cNvPr id="2230" name="Google Shape;2230;p219"/>
          <p:cNvSpPr/>
          <p:nvPr/>
        </p:nvSpPr>
        <p:spPr>
          <a:xfrm>
            <a:off x="0" y="2571750"/>
            <a:ext cx="9144000" cy="25755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1" name="Google Shape;2231;p219"/>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232" name="Google Shape;2232;p219"/>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233" name="Google Shape;2233;p219"/>
          <p:cNvSpPr txBox="1">
            <a:spLocks noGrp="1"/>
          </p:cNvSpPr>
          <p:nvPr>
            <p:ph type="subTitle" idx="2"/>
          </p:nvPr>
        </p:nvSpPr>
        <p:spPr>
          <a:xfrm>
            <a:off x="5071020"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234" name="Google Shape;2234;p219"/>
          <p:cNvSpPr txBox="1"/>
          <p:nvPr/>
        </p:nvSpPr>
        <p:spPr>
          <a:xfrm>
            <a:off x="4694637"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
        <p:nvSpPr>
          <p:cNvPr id="2235" name="Google Shape;2235;p21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236" name="Google Shape;2236;p21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237" name="Google Shape;2237;p219"/>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38" name="Google Shape;2238;p219"/>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39" name="Google Shape;2239;p219"/>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40" name="Google Shape;2240;p219"/>
          <p:cNvSpPr txBox="1">
            <a:spLocks noGrp="1"/>
          </p:cNvSpPr>
          <p:nvPr>
            <p:ph type="subTitle" idx="6"/>
          </p:nvPr>
        </p:nvSpPr>
        <p:spPr>
          <a:xfrm>
            <a:off x="690931"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241" name="Google Shape;2241;p219"/>
          <p:cNvSpPr txBox="1"/>
          <p:nvPr/>
        </p:nvSpPr>
        <p:spPr>
          <a:xfrm>
            <a:off x="314548"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Grøn - 4 kolonner med tal">
  <p:cSld name="CUSTOM_6">
    <p:bg>
      <p:bgPr>
        <a:solidFill>
          <a:schemeClr val="accent1"/>
        </a:solidFill>
        <a:effectLst/>
      </p:bgPr>
    </p:bg>
    <p:spTree>
      <p:nvGrpSpPr>
        <p:cNvPr id="1" name="Shape 181"/>
        <p:cNvGrpSpPr/>
        <p:nvPr/>
      </p:nvGrpSpPr>
      <p:grpSpPr>
        <a:xfrm>
          <a:off x="0" y="0"/>
          <a:ext cx="0" cy="0"/>
          <a:chOff x="0" y="0"/>
          <a:chExt cx="0" cy="0"/>
        </a:xfrm>
      </p:grpSpPr>
      <p:sp>
        <p:nvSpPr>
          <p:cNvPr id="182" name="Google Shape;182;p49"/>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83" name="Google Shape;183;p49"/>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84" name="Google Shape;184;p49"/>
          <p:cNvSpPr txBox="1">
            <a:spLocks noGrp="1"/>
          </p:cNvSpPr>
          <p:nvPr>
            <p:ph type="subTitle" idx="2"/>
          </p:nvPr>
        </p:nvSpPr>
        <p:spPr>
          <a:xfrm>
            <a:off x="311706"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185" name="Google Shape;185;p49"/>
          <p:cNvSpPr txBox="1">
            <a:spLocks noGrp="1"/>
          </p:cNvSpPr>
          <p:nvPr>
            <p:ph type="body" idx="3"/>
          </p:nvPr>
        </p:nvSpPr>
        <p:spPr>
          <a:xfrm>
            <a:off x="2521792" y="2284901"/>
            <a:ext cx="1833300" cy="2316600"/>
          </a:xfrm>
          <a:prstGeom prst="rect">
            <a:avLst/>
          </a:prstGeom>
          <a:noFill/>
          <a:ln>
            <a:noFill/>
          </a:ln>
        </p:spPr>
        <p:txBody>
          <a:bodyPr spcFirstLastPara="1" wrap="square" lIns="92475" tIns="92475" rIns="92475" bIns="92475" anchor="t" anchorCtr="0">
            <a:norm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86" name="Google Shape;186;p49"/>
          <p:cNvSpPr txBox="1">
            <a:spLocks noGrp="1"/>
          </p:cNvSpPr>
          <p:nvPr>
            <p:ph type="subTitle" idx="4"/>
          </p:nvPr>
        </p:nvSpPr>
        <p:spPr>
          <a:xfrm>
            <a:off x="2521798"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187" name="Google Shape;187;p49"/>
          <p:cNvSpPr txBox="1">
            <a:spLocks noGrp="1"/>
          </p:cNvSpPr>
          <p:nvPr>
            <p:ph type="body" idx="5"/>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88" name="Google Shape;188;p49"/>
          <p:cNvSpPr txBox="1">
            <a:spLocks noGrp="1"/>
          </p:cNvSpPr>
          <p:nvPr>
            <p:ph type="subTitle" idx="6"/>
          </p:nvPr>
        </p:nvSpPr>
        <p:spPr>
          <a:xfrm>
            <a:off x="6941982"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189" name="Google Shape;189;p49"/>
          <p:cNvSpPr txBox="1">
            <a:spLocks noGrp="1"/>
          </p:cNvSpPr>
          <p:nvPr>
            <p:ph type="body" idx="7"/>
          </p:nvPr>
        </p:nvSpPr>
        <p:spPr>
          <a:xfrm>
            <a:off x="4731884" y="2284901"/>
            <a:ext cx="1833300" cy="2316600"/>
          </a:xfrm>
          <a:prstGeom prst="rect">
            <a:avLst/>
          </a:prstGeom>
          <a:noFill/>
          <a:ln>
            <a:noFill/>
          </a:ln>
        </p:spPr>
        <p:txBody>
          <a:bodyPr spcFirstLastPara="1" wrap="square" lIns="92475" tIns="92475" rIns="92475" bIns="92475" anchor="t" anchorCtr="0">
            <a:norm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90" name="Google Shape;190;p49"/>
          <p:cNvSpPr txBox="1">
            <a:spLocks noGrp="1"/>
          </p:cNvSpPr>
          <p:nvPr>
            <p:ph type="subTitle" idx="8"/>
          </p:nvPr>
        </p:nvSpPr>
        <p:spPr>
          <a:xfrm>
            <a:off x="4731890"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191" name="Google Shape;191;p4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2" name="Google Shape;192;p49"/>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93" name="Google Shape;193;p49"/>
          <p:cNvSpPr txBox="1">
            <a:spLocks noGrp="1"/>
          </p:cNvSpPr>
          <p:nvPr>
            <p:ph type="body" idx="9"/>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94" name="Google Shape;194;p49"/>
          <p:cNvSpPr txBox="1">
            <a:spLocks noGrp="1"/>
          </p:cNvSpPr>
          <p:nvPr>
            <p:ph type="body" idx="1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95" name="Google Shape;195;p49"/>
          <p:cNvSpPr txBox="1">
            <a:spLocks noGrp="1"/>
          </p:cNvSpPr>
          <p:nvPr>
            <p:ph type="body" idx="1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96" name="Google Shape;196;p49"/>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Orange - brødtekst og 2 tekstbokse">
  <p:cSld name="CUSTOM_1_2_1_2_2_1_1_1_2">
    <p:spTree>
      <p:nvGrpSpPr>
        <p:cNvPr id="1" name="Shape 2242"/>
        <p:cNvGrpSpPr/>
        <p:nvPr/>
      </p:nvGrpSpPr>
      <p:grpSpPr>
        <a:xfrm>
          <a:off x="0" y="0"/>
          <a:ext cx="0" cy="0"/>
          <a:chOff x="0" y="0"/>
          <a:chExt cx="0" cy="0"/>
        </a:xfrm>
      </p:grpSpPr>
      <p:sp>
        <p:nvSpPr>
          <p:cNvPr id="2243" name="Google Shape;2243;p220"/>
          <p:cNvSpPr/>
          <p:nvPr/>
        </p:nvSpPr>
        <p:spPr>
          <a:xfrm>
            <a:off x="0" y="2571750"/>
            <a:ext cx="9144000" cy="25755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4" name="Google Shape;2244;p220"/>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245" name="Google Shape;2245;p220"/>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246" name="Google Shape;2246;p220"/>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247" name="Google Shape;2247;p22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248" name="Google Shape;2248;p220"/>
          <p:cNvSpPr txBox="1">
            <a:spLocks noGrp="1"/>
          </p:cNvSpPr>
          <p:nvPr>
            <p:ph type="body" idx="2"/>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49" name="Google Shape;2249;p220"/>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50" name="Google Shape;2250;p220"/>
          <p:cNvSpPr txBox="1">
            <a:spLocks noGrp="1"/>
          </p:cNvSpPr>
          <p:nvPr>
            <p:ph type="body" idx="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51" name="Google Shape;2251;p220"/>
          <p:cNvSpPr txBox="1">
            <a:spLocks noGrp="1"/>
          </p:cNvSpPr>
          <p:nvPr>
            <p:ph type="subTitle" idx="5"/>
          </p:nvPr>
        </p:nvSpPr>
        <p:spPr>
          <a:xfrm>
            <a:off x="5256595"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252" name="Google Shape;2252;p220"/>
          <p:cNvSpPr txBox="1">
            <a:spLocks noGrp="1"/>
          </p:cNvSpPr>
          <p:nvPr>
            <p:ph type="subTitle" idx="6"/>
          </p:nvPr>
        </p:nvSpPr>
        <p:spPr>
          <a:xfrm>
            <a:off x="311706"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Lys gul - brødtekst og 2 citater">
  <p:cSld name="CUSTOM_1_2_1_2_2_1_1_1_1">
    <p:spTree>
      <p:nvGrpSpPr>
        <p:cNvPr id="1" name="Shape 2253"/>
        <p:cNvGrpSpPr/>
        <p:nvPr/>
      </p:nvGrpSpPr>
      <p:grpSpPr>
        <a:xfrm>
          <a:off x="0" y="0"/>
          <a:ext cx="0" cy="0"/>
          <a:chOff x="0" y="0"/>
          <a:chExt cx="0" cy="0"/>
        </a:xfrm>
      </p:grpSpPr>
      <p:sp>
        <p:nvSpPr>
          <p:cNvPr id="2254" name="Google Shape;2254;p221"/>
          <p:cNvSpPr/>
          <p:nvPr/>
        </p:nvSpPr>
        <p:spPr>
          <a:xfrm>
            <a:off x="0" y="2571750"/>
            <a:ext cx="9144000" cy="2575500"/>
          </a:xfrm>
          <a:prstGeom prst="rect">
            <a:avLst/>
          </a:prstGeom>
          <a:solidFill>
            <a:schemeClr val="accent5"/>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5" name="Google Shape;2255;p221"/>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256" name="Google Shape;2256;p221"/>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257" name="Google Shape;2257;p221"/>
          <p:cNvSpPr txBox="1">
            <a:spLocks noGrp="1"/>
          </p:cNvSpPr>
          <p:nvPr>
            <p:ph type="subTitle" idx="2"/>
          </p:nvPr>
        </p:nvSpPr>
        <p:spPr>
          <a:xfrm>
            <a:off x="5071020"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258" name="Google Shape;2258;p221"/>
          <p:cNvSpPr txBox="1"/>
          <p:nvPr/>
        </p:nvSpPr>
        <p:spPr>
          <a:xfrm>
            <a:off x="4694637"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
        <p:nvSpPr>
          <p:cNvPr id="2259" name="Google Shape;2259;p221"/>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260" name="Google Shape;2260;p22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261" name="Google Shape;2261;p221"/>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62" name="Google Shape;2262;p221"/>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63" name="Google Shape;2263;p221"/>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64" name="Google Shape;2264;p221"/>
          <p:cNvSpPr txBox="1">
            <a:spLocks noGrp="1"/>
          </p:cNvSpPr>
          <p:nvPr>
            <p:ph type="subTitle" idx="6"/>
          </p:nvPr>
        </p:nvSpPr>
        <p:spPr>
          <a:xfrm>
            <a:off x="690931"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265" name="Google Shape;2265;p221"/>
          <p:cNvSpPr txBox="1"/>
          <p:nvPr/>
        </p:nvSpPr>
        <p:spPr>
          <a:xfrm>
            <a:off x="314548" y="2612898"/>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Lys gul - brødtekst og 2 tekstbokse">
  <p:cSld name="CUSTOM_1_2_1_2_2_1_1_1_1_1">
    <p:spTree>
      <p:nvGrpSpPr>
        <p:cNvPr id="1" name="Shape 2266"/>
        <p:cNvGrpSpPr/>
        <p:nvPr/>
      </p:nvGrpSpPr>
      <p:grpSpPr>
        <a:xfrm>
          <a:off x="0" y="0"/>
          <a:ext cx="0" cy="0"/>
          <a:chOff x="0" y="0"/>
          <a:chExt cx="0" cy="0"/>
        </a:xfrm>
      </p:grpSpPr>
      <p:sp>
        <p:nvSpPr>
          <p:cNvPr id="2267" name="Google Shape;2267;p222"/>
          <p:cNvSpPr/>
          <p:nvPr/>
        </p:nvSpPr>
        <p:spPr>
          <a:xfrm>
            <a:off x="0" y="2571750"/>
            <a:ext cx="9144000" cy="2575500"/>
          </a:xfrm>
          <a:prstGeom prst="rect">
            <a:avLst/>
          </a:prstGeom>
          <a:solidFill>
            <a:schemeClr val="accent5"/>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8" name="Google Shape;2268;p222"/>
          <p:cNvSpPr txBox="1">
            <a:spLocks noGrp="1"/>
          </p:cNvSpPr>
          <p:nvPr>
            <p:ph type="title"/>
          </p:nvPr>
        </p:nvSpPr>
        <p:spPr>
          <a:xfrm>
            <a:off x="312805" y="370676"/>
            <a:ext cx="6029400" cy="6663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269" name="Google Shape;2269;p222"/>
          <p:cNvSpPr txBox="1">
            <a:spLocks noGrp="1"/>
          </p:cNvSpPr>
          <p:nvPr>
            <p:ph type="body" idx="1"/>
          </p:nvPr>
        </p:nvSpPr>
        <p:spPr>
          <a:xfrm>
            <a:off x="308007" y="933178"/>
            <a:ext cx="8463900" cy="1564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270" name="Google Shape;2270;p22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2271" name="Google Shape;2271;p22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272" name="Google Shape;2272;p222"/>
          <p:cNvSpPr txBox="1">
            <a:spLocks noGrp="1"/>
          </p:cNvSpPr>
          <p:nvPr>
            <p:ph type="body" idx="2"/>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73" name="Google Shape;2273;p222"/>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74" name="Google Shape;2274;p222"/>
          <p:cNvSpPr txBox="1">
            <a:spLocks noGrp="1"/>
          </p:cNvSpPr>
          <p:nvPr>
            <p:ph type="body" idx="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75" name="Google Shape;2275;p222"/>
          <p:cNvSpPr txBox="1">
            <a:spLocks noGrp="1"/>
          </p:cNvSpPr>
          <p:nvPr>
            <p:ph type="subTitle" idx="5"/>
          </p:nvPr>
        </p:nvSpPr>
        <p:spPr>
          <a:xfrm>
            <a:off x="5256595"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276" name="Google Shape;2276;p222"/>
          <p:cNvSpPr txBox="1">
            <a:spLocks noGrp="1"/>
          </p:cNvSpPr>
          <p:nvPr>
            <p:ph type="subTitle" idx="6"/>
          </p:nvPr>
        </p:nvSpPr>
        <p:spPr>
          <a:xfrm>
            <a:off x="311706" y="2923957"/>
            <a:ext cx="3519000" cy="15642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Lilla - brødtekst og 1 citat - højre">
  <p:cSld name="CUSTOM_1_2_1_1_1">
    <p:spTree>
      <p:nvGrpSpPr>
        <p:cNvPr id="1" name="Shape 2277"/>
        <p:cNvGrpSpPr/>
        <p:nvPr/>
      </p:nvGrpSpPr>
      <p:grpSpPr>
        <a:xfrm>
          <a:off x="0" y="0"/>
          <a:ext cx="0" cy="0"/>
          <a:chOff x="0" y="0"/>
          <a:chExt cx="0" cy="0"/>
        </a:xfrm>
      </p:grpSpPr>
      <p:sp>
        <p:nvSpPr>
          <p:cNvPr id="2278" name="Google Shape;2278;p223"/>
          <p:cNvSpPr/>
          <p:nvPr/>
        </p:nvSpPr>
        <p:spPr>
          <a:xfrm>
            <a:off x="4566869" y="0"/>
            <a:ext cx="4572000" cy="5143500"/>
          </a:xfrm>
          <a:prstGeom prst="rect">
            <a:avLst/>
          </a:prstGeom>
          <a:solidFill>
            <a:schemeClr val="accen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9" name="Google Shape;2279;p223"/>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280" name="Google Shape;2280;p223"/>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281" name="Google Shape;2281;p223"/>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282" name="Google Shape;2282;p223"/>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283" name="Google Shape;2283;p223"/>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284" name="Google Shape;2284;p223"/>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285" name="Google Shape;2285;p223"/>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286" name="Google Shape;2286;p223"/>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287" name="Google Shape;2287;p223"/>
          <p:cNvSpPr txBox="1"/>
          <p:nvPr/>
        </p:nvSpPr>
        <p:spPr>
          <a:xfrm>
            <a:off x="4694637" y="559907"/>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600"/>
              <a:buFont typeface="Arial"/>
              <a:buNone/>
            </a:pPr>
            <a:r>
              <a:rPr lang="da-DK" sz="76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Lilla - brødtekst og 1 tekstboks - højre">
  <p:cSld name="CUSTOM_1_2_1_1_1_1">
    <p:spTree>
      <p:nvGrpSpPr>
        <p:cNvPr id="1" name="Shape 2288"/>
        <p:cNvGrpSpPr/>
        <p:nvPr/>
      </p:nvGrpSpPr>
      <p:grpSpPr>
        <a:xfrm>
          <a:off x="0" y="0"/>
          <a:ext cx="0" cy="0"/>
          <a:chOff x="0" y="0"/>
          <a:chExt cx="0" cy="0"/>
        </a:xfrm>
      </p:grpSpPr>
      <p:sp>
        <p:nvSpPr>
          <p:cNvPr id="2289" name="Google Shape;2289;p224"/>
          <p:cNvSpPr/>
          <p:nvPr/>
        </p:nvSpPr>
        <p:spPr>
          <a:xfrm>
            <a:off x="4566869" y="0"/>
            <a:ext cx="4572000" cy="5143500"/>
          </a:xfrm>
          <a:prstGeom prst="rect">
            <a:avLst/>
          </a:prstGeom>
          <a:solidFill>
            <a:schemeClr val="accen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0" name="Google Shape;2290;p224"/>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291" name="Google Shape;2291;p224"/>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292" name="Google Shape;2292;p224"/>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293" name="Google Shape;2293;p224"/>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294" name="Google Shape;2294;p224"/>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295" name="Google Shape;2295;p224"/>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296" name="Google Shape;2296;p224"/>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297" name="Google Shape;2297;p224"/>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Grøn - brødtekst og 1 citat - højre">
  <p:cSld name="CUSTOM_1_2_1_1_1_1_1_1">
    <p:spTree>
      <p:nvGrpSpPr>
        <p:cNvPr id="1" name="Shape 2298"/>
        <p:cNvGrpSpPr/>
        <p:nvPr/>
      </p:nvGrpSpPr>
      <p:grpSpPr>
        <a:xfrm>
          <a:off x="0" y="0"/>
          <a:ext cx="0" cy="0"/>
          <a:chOff x="0" y="0"/>
          <a:chExt cx="0" cy="0"/>
        </a:xfrm>
      </p:grpSpPr>
      <p:sp>
        <p:nvSpPr>
          <p:cNvPr id="2299" name="Google Shape;2299;p225"/>
          <p:cNvSpPr/>
          <p:nvPr/>
        </p:nvSpPr>
        <p:spPr>
          <a:xfrm>
            <a:off x="4566869" y="0"/>
            <a:ext cx="4572000" cy="5143500"/>
          </a:xfrm>
          <a:prstGeom prst="rect">
            <a:avLst/>
          </a:prstGeom>
          <a:solidFill>
            <a:schemeClr val="accen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0" name="Google Shape;2300;p225"/>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01" name="Google Shape;2301;p225"/>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02" name="Google Shape;2302;p225"/>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303" name="Google Shape;2303;p225"/>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04" name="Google Shape;2304;p225"/>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05" name="Google Shape;2305;p225"/>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06" name="Google Shape;2306;p225"/>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07" name="Google Shape;2307;p225"/>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08" name="Google Shape;2308;p225"/>
          <p:cNvSpPr txBox="1"/>
          <p:nvPr/>
        </p:nvSpPr>
        <p:spPr>
          <a:xfrm>
            <a:off x="4694637" y="559907"/>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700"/>
              <a:buFont typeface="Arial"/>
              <a:buNone/>
            </a:pPr>
            <a:r>
              <a:rPr lang="da-DK" sz="77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Grøn - brødtekst og 1 tekstboks - højre">
  <p:cSld name="CUSTOM_1_2_1_1_1_1_1_1_2">
    <p:spTree>
      <p:nvGrpSpPr>
        <p:cNvPr id="1" name="Shape 2309"/>
        <p:cNvGrpSpPr/>
        <p:nvPr/>
      </p:nvGrpSpPr>
      <p:grpSpPr>
        <a:xfrm>
          <a:off x="0" y="0"/>
          <a:ext cx="0" cy="0"/>
          <a:chOff x="0" y="0"/>
          <a:chExt cx="0" cy="0"/>
        </a:xfrm>
      </p:grpSpPr>
      <p:sp>
        <p:nvSpPr>
          <p:cNvPr id="2310" name="Google Shape;2310;p226"/>
          <p:cNvSpPr/>
          <p:nvPr/>
        </p:nvSpPr>
        <p:spPr>
          <a:xfrm>
            <a:off x="4566869" y="0"/>
            <a:ext cx="4572000" cy="5143500"/>
          </a:xfrm>
          <a:prstGeom prst="rect">
            <a:avLst/>
          </a:prstGeom>
          <a:solidFill>
            <a:schemeClr val="accen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1" name="Google Shape;2311;p226"/>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12" name="Google Shape;2312;p226"/>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13" name="Google Shape;2313;p226"/>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314" name="Google Shape;2314;p226"/>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15" name="Google Shape;2315;p226"/>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16" name="Google Shape;2316;p226"/>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17" name="Google Shape;2317;p226"/>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18" name="Google Shape;2318;p226"/>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Lys grøn - brødtekst og 1 citat - højre">
  <p:cSld name="CUSTOM_1_2_1_1_1_1_1_1_1">
    <p:spTree>
      <p:nvGrpSpPr>
        <p:cNvPr id="1" name="Shape 2319"/>
        <p:cNvGrpSpPr/>
        <p:nvPr/>
      </p:nvGrpSpPr>
      <p:grpSpPr>
        <a:xfrm>
          <a:off x="0" y="0"/>
          <a:ext cx="0" cy="0"/>
          <a:chOff x="0" y="0"/>
          <a:chExt cx="0" cy="0"/>
        </a:xfrm>
      </p:grpSpPr>
      <p:sp>
        <p:nvSpPr>
          <p:cNvPr id="2320" name="Google Shape;2320;p227"/>
          <p:cNvSpPr/>
          <p:nvPr/>
        </p:nvSpPr>
        <p:spPr>
          <a:xfrm>
            <a:off x="4566869" y="0"/>
            <a:ext cx="4572000" cy="5143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1" name="Google Shape;2321;p227"/>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22" name="Google Shape;2322;p227"/>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23" name="Google Shape;2323;p227"/>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324" name="Google Shape;2324;p227"/>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25" name="Google Shape;2325;p227"/>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26" name="Google Shape;2326;p227"/>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27" name="Google Shape;2327;p227"/>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28" name="Google Shape;2328;p227"/>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29" name="Google Shape;2329;p227"/>
          <p:cNvSpPr txBox="1"/>
          <p:nvPr/>
        </p:nvSpPr>
        <p:spPr>
          <a:xfrm>
            <a:off x="4694637" y="559907"/>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700"/>
              <a:buFont typeface="Arial"/>
              <a:buNone/>
            </a:pPr>
            <a:r>
              <a:rPr lang="da-DK" sz="77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Lys grøn - brødtekst og 1 tekstboks - højre">
  <p:cSld name="CUSTOM_1_2_1_1_1_1_1_1_1_2">
    <p:spTree>
      <p:nvGrpSpPr>
        <p:cNvPr id="1" name="Shape 2330"/>
        <p:cNvGrpSpPr/>
        <p:nvPr/>
      </p:nvGrpSpPr>
      <p:grpSpPr>
        <a:xfrm>
          <a:off x="0" y="0"/>
          <a:ext cx="0" cy="0"/>
          <a:chOff x="0" y="0"/>
          <a:chExt cx="0" cy="0"/>
        </a:xfrm>
      </p:grpSpPr>
      <p:sp>
        <p:nvSpPr>
          <p:cNvPr id="2331" name="Google Shape;2331;p228"/>
          <p:cNvSpPr/>
          <p:nvPr/>
        </p:nvSpPr>
        <p:spPr>
          <a:xfrm>
            <a:off x="4566869" y="0"/>
            <a:ext cx="4572000" cy="5143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2" name="Google Shape;2332;p228"/>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33" name="Google Shape;2333;p228"/>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34" name="Google Shape;2334;p228"/>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335" name="Google Shape;2335;p228"/>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36" name="Google Shape;2336;p228"/>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37" name="Google Shape;2337;p228"/>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38" name="Google Shape;2338;p228"/>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39" name="Google Shape;2339;p228"/>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Hvid - brødtekst og 1 citat - højre">
  <p:cSld name="CUSTOM_1_2_1_1_1_1_1_1_1_3">
    <p:spTree>
      <p:nvGrpSpPr>
        <p:cNvPr id="1" name="Shape 2340"/>
        <p:cNvGrpSpPr/>
        <p:nvPr/>
      </p:nvGrpSpPr>
      <p:grpSpPr>
        <a:xfrm>
          <a:off x="0" y="0"/>
          <a:ext cx="0" cy="0"/>
          <a:chOff x="0" y="0"/>
          <a:chExt cx="0" cy="0"/>
        </a:xfrm>
      </p:grpSpPr>
      <p:sp>
        <p:nvSpPr>
          <p:cNvPr id="2341" name="Google Shape;2341;p229"/>
          <p:cNvSpPr/>
          <p:nvPr/>
        </p:nvSpPr>
        <p:spPr>
          <a:xfrm>
            <a:off x="4566869" y="0"/>
            <a:ext cx="4572000" cy="5143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2" name="Google Shape;2342;p229"/>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43" name="Google Shape;2343;p229"/>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44" name="Google Shape;2344;p229"/>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345" name="Google Shape;2345;p229"/>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46" name="Google Shape;2346;p229"/>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47" name="Google Shape;2347;p229"/>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48" name="Google Shape;2348;p229"/>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49" name="Google Shape;2349;p229"/>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50" name="Google Shape;2350;p229"/>
          <p:cNvSpPr txBox="1"/>
          <p:nvPr/>
        </p:nvSpPr>
        <p:spPr>
          <a:xfrm>
            <a:off x="4694637" y="559907"/>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700"/>
              <a:buFont typeface="Arial"/>
              <a:buNone/>
            </a:pPr>
            <a:r>
              <a:rPr lang="da-DK" sz="7700" b="0" i="0" u="none" strike="noStrike" cap="none">
                <a:solidFill>
                  <a:schemeClr val="accent1"/>
                </a:solidFill>
                <a:latin typeface="Ovo"/>
                <a:ea typeface="Ovo"/>
                <a:cs typeface="Ovo"/>
                <a:sym typeface="Ovo"/>
              </a:rPr>
              <a:t>”</a:t>
            </a:r>
            <a:endParaRPr sz="7600" b="0" i="0" u="none" strike="noStrike" cap="none">
              <a:solidFill>
                <a:schemeClr val="accent1"/>
              </a:solidFill>
              <a:latin typeface="Ovo"/>
              <a:ea typeface="Ovo"/>
              <a:cs typeface="Ovo"/>
              <a:sym typeface="Ov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Hvid - indhold">
  <p:cSld name="CUSTOM_1_1">
    <p:spTree>
      <p:nvGrpSpPr>
        <p:cNvPr id="1" name="Shape 12"/>
        <p:cNvGrpSpPr/>
        <p:nvPr/>
      </p:nvGrpSpPr>
      <p:grpSpPr>
        <a:xfrm>
          <a:off x="0" y="0"/>
          <a:ext cx="0" cy="0"/>
          <a:chOff x="0" y="0"/>
          <a:chExt cx="0" cy="0"/>
        </a:xfrm>
      </p:grpSpPr>
      <p:sp>
        <p:nvSpPr>
          <p:cNvPr id="13" name="Google Shape;13;p3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4" name="Google Shape;14;p32"/>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normAutofit/>
          </a:bodyPr>
          <a:lstStyle>
            <a:lvl1pPr lvl="0" algn="l">
              <a:lnSpc>
                <a:spcPct val="100000"/>
              </a:lnSpc>
              <a:spcBef>
                <a:spcPts val="0"/>
              </a:spcBef>
              <a:spcAft>
                <a:spcPts val="0"/>
              </a:spcAft>
              <a:buSzPts val="3300"/>
              <a:buFont typeface="Ovo"/>
              <a:buNone/>
              <a:defRPr sz="33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5" name="Google Shape;15;p32"/>
          <p:cNvSpPr txBox="1"/>
          <p:nvPr/>
        </p:nvSpPr>
        <p:spPr>
          <a:xfrm>
            <a:off x="349250" y="3812636"/>
            <a:ext cx="2213400" cy="746700"/>
          </a:xfrm>
          <a:prstGeom prst="rect">
            <a:avLst/>
          </a:prstGeom>
          <a:noFill/>
          <a:ln>
            <a:noFill/>
          </a:ln>
        </p:spPr>
        <p:txBody>
          <a:bodyPr spcFirstLastPara="1" wrap="square" lIns="0" tIns="40000" rIns="80050" bIns="40000" anchor="b" anchorCtr="0">
            <a:noAutofit/>
          </a:bodyPr>
          <a:lstStyle/>
          <a:p>
            <a:pPr marL="0" marR="0" lvl="0" indent="0" algn="l" rtl="0">
              <a:lnSpc>
                <a:spcPct val="115000"/>
              </a:lnSpc>
              <a:spcBef>
                <a:spcPts val="0"/>
              </a:spcBef>
              <a:spcAft>
                <a:spcPts val="0"/>
              </a:spcAft>
              <a:buClr>
                <a:srgbClr val="000000"/>
              </a:buClr>
              <a:buSzPts val="1400"/>
              <a:buFont typeface="Arial"/>
              <a:buNone/>
            </a:pPr>
            <a:r>
              <a:rPr lang="da-DK" sz="900" b="0" i="0" u="none" strike="noStrike" cap="none">
                <a:solidFill>
                  <a:schemeClr val="dk2"/>
                </a:solidFill>
                <a:latin typeface="Lato"/>
                <a:ea typeface="Lato"/>
                <a:cs typeface="Lato"/>
                <a:sym typeface="Lato"/>
              </a:rPr>
              <a:t>Udarbejdet af Behave Green ApS</a:t>
            </a:r>
            <a:endParaRPr sz="900" b="0" i="0" u="none" strike="noStrike" cap="none">
              <a:solidFill>
                <a:schemeClr val="dk2"/>
              </a:solidFill>
              <a:latin typeface="Lato"/>
              <a:ea typeface="Lato"/>
              <a:cs typeface="Lato"/>
              <a:sym typeface="Lato"/>
            </a:endParaRPr>
          </a:p>
          <a:p>
            <a:pPr marL="0" marR="0" lvl="0" indent="0" algn="l" rtl="0">
              <a:lnSpc>
                <a:spcPct val="115000"/>
              </a:lnSpc>
              <a:spcBef>
                <a:spcPts val="0"/>
              </a:spcBef>
              <a:spcAft>
                <a:spcPts val="0"/>
              </a:spcAft>
              <a:buClr>
                <a:srgbClr val="000000"/>
              </a:buClr>
              <a:buSzPts val="1400"/>
              <a:buFont typeface="Arial"/>
              <a:buNone/>
            </a:pPr>
            <a:r>
              <a:rPr lang="da-DK" sz="900" b="0" i="0" u="none" strike="noStrike" cap="none">
                <a:solidFill>
                  <a:schemeClr val="dk2"/>
                </a:solidFill>
                <a:latin typeface="Lato"/>
                <a:ea typeface="Lato"/>
                <a:cs typeface="Lato"/>
                <a:sym typeface="Lato"/>
              </a:rPr>
              <a:t>CVR: 40 81 42 80 </a:t>
            </a:r>
            <a:endParaRPr sz="900" b="0" i="0" u="none" strike="noStrike" cap="none">
              <a:solidFill>
                <a:schemeClr val="dk2"/>
              </a:solidFill>
              <a:latin typeface="Lato"/>
              <a:ea typeface="Lato"/>
              <a:cs typeface="Lato"/>
              <a:sym typeface="Lato"/>
            </a:endParaRPr>
          </a:p>
          <a:p>
            <a:pPr marL="0" marR="0" lvl="0" indent="0" algn="l" rtl="0">
              <a:lnSpc>
                <a:spcPct val="115000"/>
              </a:lnSpc>
              <a:spcBef>
                <a:spcPts val="0"/>
              </a:spcBef>
              <a:spcAft>
                <a:spcPts val="0"/>
              </a:spcAft>
              <a:buClr>
                <a:srgbClr val="000000"/>
              </a:buClr>
              <a:buSzPts val="900"/>
              <a:buFont typeface="Arial"/>
              <a:buNone/>
            </a:pPr>
            <a:r>
              <a:rPr lang="da-DK" sz="900" b="0" i="0" u="none" strike="noStrike" cap="none">
                <a:solidFill>
                  <a:schemeClr val="dk2"/>
                </a:solidFill>
                <a:latin typeface="Lato"/>
                <a:ea typeface="Lato"/>
                <a:cs typeface="Lato"/>
                <a:sym typeface="Lato"/>
              </a:rPr>
              <a:t>Frederiksholms Kanal 30 A8, </a:t>
            </a:r>
            <a:endParaRPr sz="900" b="0" i="0" u="none" strike="noStrike" cap="none">
              <a:solidFill>
                <a:schemeClr val="dk2"/>
              </a:solidFill>
              <a:latin typeface="Lato"/>
              <a:ea typeface="Lato"/>
              <a:cs typeface="Lato"/>
              <a:sym typeface="Lato"/>
            </a:endParaRPr>
          </a:p>
          <a:p>
            <a:pPr marL="0" marR="0" lvl="0" indent="0" algn="l" rtl="0">
              <a:lnSpc>
                <a:spcPct val="115000"/>
              </a:lnSpc>
              <a:spcBef>
                <a:spcPts val="0"/>
              </a:spcBef>
              <a:spcAft>
                <a:spcPts val="0"/>
              </a:spcAft>
              <a:buClr>
                <a:srgbClr val="000000"/>
              </a:buClr>
              <a:buSzPts val="900"/>
              <a:buFont typeface="Arial"/>
              <a:buNone/>
            </a:pPr>
            <a:r>
              <a:rPr lang="da-DK" sz="900" b="0" i="0" u="none" strike="noStrike" cap="none">
                <a:solidFill>
                  <a:schemeClr val="dk2"/>
                </a:solidFill>
                <a:latin typeface="Lato"/>
                <a:ea typeface="Lato"/>
                <a:cs typeface="Lato"/>
                <a:sym typeface="Lato"/>
              </a:rPr>
              <a:t>1220 København K </a:t>
            </a:r>
            <a:endParaRPr sz="900" b="0" i="0" u="none" strike="noStrike" cap="none">
              <a:solidFill>
                <a:schemeClr val="dk2"/>
              </a:solidFill>
              <a:latin typeface="Lato"/>
              <a:ea typeface="Lato"/>
              <a:cs typeface="Lato"/>
              <a:sym typeface="Lato"/>
            </a:endParaRPr>
          </a:p>
          <a:p>
            <a:pPr marL="0" marR="0" lvl="0" indent="0" algn="l" rtl="0">
              <a:lnSpc>
                <a:spcPct val="115000"/>
              </a:lnSpc>
              <a:spcBef>
                <a:spcPts val="0"/>
              </a:spcBef>
              <a:spcAft>
                <a:spcPts val="0"/>
              </a:spcAft>
              <a:buClr>
                <a:srgbClr val="000000"/>
              </a:buClr>
              <a:buSzPts val="1400"/>
              <a:buFont typeface="Arial"/>
              <a:buNone/>
            </a:pPr>
            <a:r>
              <a:rPr lang="da-DK" sz="900" b="0" i="0" u="none" strike="noStrike" cap="none">
                <a:solidFill>
                  <a:schemeClr val="dk2"/>
                </a:solidFill>
                <a:latin typeface="Lato"/>
                <a:ea typeface="Lato"/>
                <a:cs typeface="Lato"/>
                <a:sym typeface="Lato"/>
              </a:rPr>
              <a:t>behavegreen.dk</a:t>
            </a:r>
            <a:endParaRPr sz="900" b="0" i="0" u="none" strike="noStrike" cap="none">
              <a:solidFill>
                <a:schemeClr val="dk2"/>
              </a:solidFill>
              <a:latin typeface="Lato"/>
              <a:ea typeface="Lato"/>
              <a:cs typeface="Lato"/>
              <a:sym typeface="Lato"/>
            </a:endParaRPr>
          </a:p>
        </p:txBody>
      </p:sp>
      <p:pic>
        <p:nvPicPr>
          <p:cNvPr id="16" name="Google Shape;16;p32"/>
          <p:cNvPicPr preferRelativeResize="0"/>
          <p:nvPr/>
        </p:nvPicPr>
        <p:blipFill rotWithShape="1">
          <a:blip r:embed="rId2">
            <a:alphaModFix/>
          </a:blip>
          <a:srcRect/>
          <a:stretch/>
        </p:blipFill>
        <p:spPr>
          <a:xfrm>
            <a:off x="349244" y="3092402"/>
            <a:ext cx="878652" cy="324326"/>
          </a:xfrm>
          <a:prstGeom prst="rect">
            <a:avLst/>
          </a:prstGeom>
          <a:noFill/>
          <a:ln>
            <a:noFill/>
          </a:ln>
        </p:spPr>
      </p:pic>
      <p:sp>
        <p:nvSpPr>
          <p:cNvPr id="17" name="Google Shape;17;p32"/>
          <p:cNvSpPr txBox="1">
            <a:spLocks noGrp="1"/>
          </p:cNvSpPr>
          <p:nvPr>
            <p:ph type="subTitle" idx="1"/>
          </p:nvPr>
        </p:nvSpPr>
        <p:spPr>
          <a:xfrm>
            <a:off x="248225" y="3475927"/>
            <a:ext cx="2213400" cy="357900"/>
          </a:xfrm>
          <a:prstGeom prst="rect">
            <a:avLst/>
          </a:prstGeom>
          <a:noFill/>
          <a:ln>
            <a:noFill/>
          </a:ln>
        </p:spPr>
        <p:txBody>
          <a:bodyPr spcFirstLastPara="1" wrap="square" lIns="92475" tIns="92475" rIns="92475" bIns="92475" anchor="t" anchorCtr="0">
            <a:normAutofit/>
          </a:bodyPr>
          <a:lstStyle>
            <a:lvl1pPr lvl="0" algn="l">
              <a:lnSpc>
                <a:spcPct val="115000"/>
              </a:lnSpc>
              <a:spcBef>
                <a:spcPts val="0"/>
              </a:spcBef>
              <a:spcAft>
                <a:spcPts val="0"/>
              </a:spcAft>
              <a:buSzPts val="900"/>
              <a:buFont typeface="Lato"/>
              <a:buNone/>
              <a:defRPr sz="900">
                <a:latin typeface="Lato"/>
                <a:ea typeface="Lato"/>
                <a:cs typeface="Lato"/>
                <a:sym typeface="Lato"/>
              </a:defRPr>
            </a:lvl1pPr>
            <a:lvl2pPr lvl="1" algn="l">
              <a:lnSpc>
                <a:spcPct val="115000"/>
              </a:lnSpc>
              <a:spcBef>
                <a:spcPts val="0"/>
              </a:spcBef>
              <a:spcAft>
                <a:spcPts val="0"/>
              </a:spcAft>
              <a:buSzPts val="900"/>
              <a:buNone/>
              <a:defRPr sz="900"/>
            </a:lvl2pPr>
            <a:lvl3pPr lvl="2" algn="l">
              <a:lnSpc>
                <a:spcPct val="115000"/>
              </a:lnSpc>
              <a:spcBef>
                <a:spcPts val="0"/>
              </a:spcBef>
              <a:spcAft>
                <a:spcPts val="0"/>
              </a:spcAft>
              <a:buSzPts val="900"/>
              <a:buNone/>
              <a:defRPr sz="900"/>
            </a:lvl3pPr>
            <a:lvl4pPr lvl="3" algn="l">
              <a:lnSpc>
                <a:spcPct val="115000"/>
              </a:lnSpc>
              <a:spcBef>
                <a:spcPts val="0"/>
              </a:spcBef>
              <a:spcAft>
                <a:spcPts val="0"/>
              </a:spcAft>
              <a:buSzPts val="900"/>
              <a:buNone/>
              <a:defRPr sz="900"/>
            </a:lvl4pPr>
            <a:lvl5pPr lvl="4" algn="l">
              <a:lnSpc>
                <a:spcPct val="115000"/>
              </a:lnSpc>
              <a:spcBef>
                <a:spcPts val="0"/>
              </a:spcBef>
              <a:spcAft>
                <a:spcPts val="0"/>
              </a:spcAft>
              <a:buSzPts val="900"/>
              <a:buNone/>
              <a:defRPr sz="900"/>
            </a:lvl5pPr>
            <a:lvl6pPr lvl="5" algn="l">
              <a:lnSpc>
                <a:spcPct val="115000"/>
              </a:lnSpc>
              <a:spcBef>
                <a:spcPts val="0"/>
              </a:spcBef>
              <a:spcAft>
                <a:spcPts val="0"/>
              </a:spcAft>
              <a:buSzPts val="900"/>
              <a:buNone/>
              <a:defRPr sz="900"/>
            </a:lvl6pPr>
            <a:lvl7pPr lvl="6" algn="l">
              <a:lnSpc>
                <a:spcPct val="115000"/>
              </a:lnSpc>
              <a:spcBef>
                <a:spcPts val="0"/>
              </a:spcBef>
              <a:spcAft>
                <a:spcPts val="0"/>
              </a:spcAft>
              <a:buSzPts val="900"/>
              <a:buNone/>
              <a:defRPr sz="900"/>
            </a:lvl7pPr>
            <a:lvl8pPr lvl="7" algn="l">
              <a:lnSpc>
                <a:spcPct val="115000"/>
              </a:lnSpc>
              <a:spcBef>
                <a:spcPts val="0"/>
              </a:spcBef>
              <a:spcAft>
                <a:spcPts val="0"/>
              </a:spcAft>
              <a:buSzPts val="900"/>
              <a:buNone/>
              <a:defRPr sz="900"/>
            </a:lvl8pPr>
            <a:lvl9pPr lvl="8" algn="l">
              <a:lnSpc>
                <a:spcPct val="115000"/>
              </a:lnSpc>
              <a:spcBef>
                <a:spcPts val="0"/>
              </a:spcBef>
              <a:spcAft>
                <a:spcPts val="0"/>
              </a:spcAft>
              <a:buSzPts val="900"/>
              <a:buNone/>
              <a:defRPr sz="900"/>
            </a:lvl9pPr>
          </a:lstStyle>
          <a:p>
            <a:endParaRPr/>
          </a:p>
        </p:txBody>
      </p:sp>
      <p:sp>
        <p:nvSpPr>
          <p:cNvPr id="18" name="Google Shape;18;p32"/>
          <p:cNvSpPr txBox="1">
            <a:spLocks noGrp="1"/>
          </p:cNvSpPr>
          <p:nvPr>
            <p:ph type="sldNum" idx="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l" rtl="0">
              <a:spcBef>
                <a:spcPts val="0"/>
              </a:spcBef>
              <a:spcAft>
                <a:spcPts val="0"/>
              </a:spcAft>
              <a:buNone/>
            </a:pPr>
            <a:fld id="{00000000-1234-1234-1234-123412341234}" type="slidenum">
              <a:rPr lang="da-DK"/>
              <a:t>‹nr.›</a:t>
            </a:fld>
            <a:endParaRPr/>
          </a:p>
        </p:txBody>
      </p:sp>
      <p:sp>
        <p:nvSpPr>
          <p:cNvPr id="19" name="Google Shape;19;p32"/>
          <p:cNvSpPr txBox="1">
            <a:spLocks noGrp="1"/>
          </p:cNvSpPr>
          <p:nvPr>
            <p:ph type="body" idx="3"/>
          </p:nvPr>
        </p:nvSpPr>
        <p:spPr>
          <a:xfrm>
            <a:off x="221352" y="4778710"/>
            <a:ext cx="411900" cy="261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0" name="Google Shape;20;p32"/>
          <p:cNvSpPr txBox="1">
            <a:spLocks noGrp="1"/>
          </p:cNvSpPr>
          <p:nvPr>
            <p:ph type="body" idx="4"/>
          </p:nvPr>
        </p:nvSpPr>
        <p:spPr>
          <a:xfrm>
            <a:off x="572206" y="4785462"/>
            <a:ext cx="12135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1" name="Google Shape;21;p3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2" name="Google Shape;22;p32"/>
          <p:cNvSpPr txBox="1">
            <a:spLocks noGrp="1"/>
          </p:cNvSpPr>
          <p:nvPr>
            <p:ph type="sldNum" idx="5"/>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solidFill>
                <a:schemeClr val="dk2"/>
              </a:solidFill>
            </a:endParaRPr>
          </a:p>
        </p:txBody>
      </p:sp>
      <p:sp>
        <p:nvSpPr>
          <p:cNvPr id="23" name="Google Shape;23;p32"/>
          <p:cNvSpPr txBox="1">
            <a:spLocks noGrp="1"/>
          </p:cNvSpPr>
          <p:nvPr>
            <p:ph type="body" idx="6"/>
          </p:nvPr>
        </p:nvSpPr>
        <p:spPr>
          <a:xfrm>
            <a:off x="221350" y="4784103"/>
            <a:ext cx="4119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 name="Google Shape;24;p32"/>
          <p:cNvSpPr txBox="1">
            <a:spLocks noGrp="1"/>
          </p:cNvSpPr>
          <p:nvPr>
            <p:ph type="body" idx="7"/>
          </p:nvPr>
        </p:nvSpPr>
        <p:spPr>
          <a:xfrm>
            <a:off x="572206" y="4785462"/>
            <a:ext cx="12135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5" name="Google Shape;25;p32"/>
          <p:cNvSpPr txBox="1">
            <a:spLocks noGrp="1"/>
          </p:cNvSpPr>
          <p:nvPr>
            <p:ph type="body" idx="8"/>
          </p:nvPr>
        </p:nvSpPr>
        <p:spPr>
          <a:xfrm>
            <a:off x="2176767" y="4785462"/>
            <a:ext cx="17058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Grøn - 4 kolonner">
  <p:cSld name="CUSTOM_6_4">
    <p:bg>
      <p:bgPr>
        <a:solidFill>
          <a:schemeClr val="accent1"/>
        </a:solidFill>
        <a:effectLst/>
      </p:bgPr>
    </p:bg>
    <p:spTree>
      <p:nvGrpSpPr>
        <p:cNvPr id="1" name="Shape 197"/>
        <p:cNvGrpSpPr/>
        <p:nvPr/>
      </p:nvGrpSpPr>
      <p:grpSpPr>
        <a:xfrm>
          <a:off x="0" y="0"/>
          <a:ext cx="0" cy="0"/>
          <a:chOff x="0" y="0"/>
          <a:chExt cx="0" cy="0"/>
        </a:xfrm>
      </p:grpSpPr>
      <p:sp>
        <p:nvSpPr>
          <p:cNvPr id="198" name="Google Shape;198;p50"/>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99" name="Google Shape;199;p50"/>
          <p:cNvSpPr txBox="1">
            <a:spLocks noGrp="1"/>
          </p:cNvSpPr>
          <p:nvPr>
            <p:ph type="body" idx="1"/>
          </p:nvPr>
        </p:nvSpPr>
        <p:spPr>
          <a:xfrm>
            <a:off x="311700"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00" name="Google Shape;200;p50"/>
          <p:cNvSpPr txBox="1">
            <a:spLocks noGrp="1"/>
          </p:cNvSpPr>
          <p:nvPr>
            <p:ph type="body" idx="2"/>
          </p:nvPr>
        </p:nvSpPr>
        <p:spPr>
          <a:xfrm>
            <a:off x="2521792" y="1682496"/>
            <a:ext cx="1833300" cy="2916900"/>
          </a:xfrm>
          <a:prstGeom prst="rect">
            <a:avLst/>
          </a:prstGeom>
          <a:noFill/>
          <a:ln>
            <a:noFill/>
          </a:ln>
        </p:spPr>
        <p:txBody>
          <a:bodyPr spcFirstLastPara="1" wrap="square" lIns="92475" tIns="92475" rIns="92475" bIns="92475" anchor="t" anchorCtr="0">
            <a:norm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01" name="Google Shape;201;p50"/>
          <p:cNvSpPr txBox="1">
            <a:spLocks noGrp="1"/>
          </p:cNvSpPr>
          <p:nvPr>
            <p:ph type="body" idx="3"/>
          </p:nvPr>
        </p:nvSpPr>
        <p:spPr>
          <a:xfrm>
            <a:off x="6941975"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02" name="Google Shape;202;p50"/>
          <p:cNvSpPr txBox="1">
            <a:spLocks noGrp="1"/>
          </p:cNvSpPr>
          <p:nvPr>
            <p:ph type="body" idx="4"/>
          </p:nvPr>
        </p:nvSpPr>
        <p:spPr>
          <a:xfrm>
            <a:off x="4731884" y="1682496"/>
            <a:ext cx="1833300" cy="2916900"/>
          </a:xfrm>
          <a:prstGeom prst="rect">
            <a:avLst/>
          </a:prstGeom>
          <a:noFill/>
          <a:ln>
            <a:noFill/>
          </a:ln>
        </p:spPr>
        <p:txBody>
          <a:bodyPr spcFirstLastPara="1" wrap="square" lIns="92475" tIns="92475" rIns="92475" bIns="92475" anchor="t" anchorCtr="0">
            <a:norm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03" name="Google Shape;203;p50"/>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4" name="Google Shape;204;p50"/>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05" name="Google Shape;205;p50"/>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06" name="Google Shape;206;p50"/>
          <p:cNvSpPr txBox="1">
            <a:spLocks noGrp="1"/>
          </p:cNvSpPr>
          <p:nvPr>
            <p:ph type="body" idx="6"/>
          </p:nvPr>
        </p:nvSpPr>
        <p:spPr>
          <a:xfrm>
            <a:off x="572198" y="478545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07" name="Google Shape;207;p50"/>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08" name="Google Shape;208;p50"/>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Hvid - brødtekst og 1 tekstboks - højre">
  <p:cSld name="CUSTOM_1_2_1_1_1_1_1_1_1_2_1">
    <p:spTree>
      <p:nvGrpSpPr>
        <p:cNvPr id="1" name="Shape 2351"/>
        <p:cNvGrpSpPr/>
        <p:nvPr/>
      </p:nvGrpSpPr>
      <p:grpSpPr>
        <a:xfrm>
          <a:off x="0" y="0"/>
          <a:ext cx="0" cy="0"/>
          <a:chOff x="0" y="0"/>
          <a:chExt cx="0" cy="0"/>
        </a:xfrm>
      </p:grpSpPr>
      <p:sp>
        <p:nvSpPr>
          <p:cNvPr id="2352" name="Google Shape;2352;p230"/>
          <p:cNvSpPr/>
          <p:nvPr/>
        </p:nvSpPr>
        <p:spPr>
          <a:xfrm>
            <a:off x="4566869" y="0"/>
            <a:ext cx="4572000" cy="5143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3" name="Google Shape;2353;p230"/>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54" name="Google Shape;2354;p230"/>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55" name="Google Shape;2355;p230"/>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accent1"/>
              </a:buClr>
              <a:buSzPts val="1600"/>
              <a:buFont typeface="Ovo"/>
              <a:buNone/>
              <a:defRPr sz="1600">
                <a:solidFill>
                  <a:schemeClr val="accent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356" name="Google Shape;2356;p230"/>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57" name="Google Shape;2357;p230"/>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58" name="Google Shape;2358;p230"/>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59" name="Google Shape;2359;p230"/>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60" name="Google Shape;2360;p230"/>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Bordeaux - brødtekst og 1 citat - højre">
  <p:cSld name="CUSTOM_1_2_1_1_1_1_1_1_1_1">
    <p:spTree>
      <p:nvGrpSpPr>
        <p:cNvPr id="1" name="Shape 2361"/>
        <p:cNvGrpSpPr/>
        <p:nvPr/>
      </p:nvGrpSpPr>
      <p:grpSpPr>
        <a:xfrm>
          <a:off x="0" y="0"/>
          <a:ext cx="0" cy="0"/>
          <a:chOff x="0" y="0"/>
          <a:chExt cx="0" cy="0"/>
        </a:xfrm>
      </p:grpSpPr>
      <p:sp>
        <p:nvSpPr>
          <p:cNvPr id="2362" name="Google Shape;2362;p231"/>
          <p:cNvSpPr/>
          <p:nvPr/>
        </p:nvSpPr>
        <p:spPr>
          <a:xfrm>
            <a:off x="4566869" y="0"/>
            <a:ext cx="4572000" cy="5143500"/>
          </a:xfrm>
          <a:prstGeom prst="rect">
            <a:avLst/>
          </a:prstGeom>
          <a:solidFill>
            <a:schemeClr val="accent3"/>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3" name="Google Shape;2363;p231"/>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64" name="Google Shape;2364;p231"/>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65" name="Google Shape;2365;p231"/>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None/>
              <a:defRPr>
                <a:solidFill>
                  <a:schemeClr val="accent4"/>
                </a:solidFill>
              </a:defRPr>
            </a:lvl2pPr>
            <a:lvl3pPr lvl="2" algn="l">
              <a:lnSpc>
                <a:spcPct val="115000"/>
              </a:lnSpc>
              <a:spcBef>
                <a:spcPts val="0"/>
              </a:spcBef>
              <a:spcAft>
                <a:spcPts val="0"/>
              </a:spcAft>
              <a:buClr>
                <a:schemeClr val="accent4"/>
              </a:buClr>
              <a:buSzPts val="1400"/>
              <a:buNone/>
              <a:defRPr>
                <a:solidFill>
                  <a:schemeClr val="accent4"/>
                </a:solidFill>
              </a:defRPr>
            </a:lvl3pPr>
            <a:lvl4pPr lvl="3" algn="l">
              <a:lnSpc>
                <a:spcPct val="115000"/>
              </a:lnSpc>
              <a:spcBef>
                <a:spcPts val="0"/>
              </a:spcBef>
              <a:spcAft>
                <a:spcPts val="0"/>
              </a:spcAft>
              <a:buClr>
                <a:schemeClr val="accent4"/>
              </a:buClr>
              <a:buSzPts val="1400"/>
              <a:buNone/>
              <a:defRPr>
                <a:solidFill>
                  <a:schemeClr val="accent4"/>
                </a:solidFill>
              </a:defRPr>
            </a:lvl4pPr>
            <a:lvl5pPr lvl="4" algn="l">
              <a:lnSpc>
                <a:spcPct val="115000"/>
              </a:lnSpc>
              <a:spcBef>
                <a:spcPts val="0"/>
              </a:spcBef>
              <a:spcAft>
                <a:spcPts val="0"/>
              </a:spcAft>
              <a:buClr>
                <a:schemeClr val="accent4"/>
              </a:buClr>
              <a:buSzPts val="1400"/>
              <a:buNone/>
              <a:defRPr>
                <a:solidFill>
                  <a:schemeClr val="accent4"/>
                </a:solidFill>
              </a:defRPr>
            </a:lvl5pPr>
            <a:lvl6pPr lvl="5" algn="l">
              <a:lnSpc>
                <a:spcPct val="115000"/>
              </a:lnSpc>
              <a:spcBef>
                <a:spcPts val="0"/>
              </a:spcBef>
              <a:spcAft>
                <a:spcPts val="0"/>
              </a:spcAft>
              <a:buClr>
                <a:schemeClr val="accent4"/>
              </a:buClr>
              <a:buSzPts val="1400"/>
              <a:buNone/>
              <a:defRPr>
                <a:solidFill>
                  <a:schemeClr val="accent4"/>
                </a:solidFill>
              </a:defRPr>
            </a:lvl6pPr>
            <a:lvl7pPr lvl="6" algn="l">
              <a:lnSpc>
                <a:spcPct val="115000"/>
              </a:lnSpc>
              <a:spcBef>
                <a:spcPts val="0"/>
              </a:spcBef>
              <a:spcAft>
                <a:spcPts val="0"/>
              </a:spcAft>
              <a:buClr>
                <a:schemeClr val="accent4"/>
              </a:buClr>
              <a:buSzPts val="1400"/>
              <a:buNone/>
              <a:defRPr>
                <a:solidFill>
                  <a:schemeClr val="accent4"/>
                </a:solidFill>
              </a:defRPr>
            </a:lvl7pPr>
            <a:lvl8pPr lvl="7" algn="l">
              <a:lnSpc>
                <a:spcPct val="115000"/>
              </a:lnSpc>
              <a:spcBef>
                <a:spcPts val="0"/>
              </a:spcBef>
              <a:spcAft>
                <a:spcPts val="0"/>
              </a:spcAft>
              <a:buClr>
                <a:schemeClr val="accent4"/>
              </a:buClr>
              <a:buSzPts val="1400"/>
              <a:buNone/>
              <a:defRPr>
                <a:solidFill>
                  <a:schemeClr val="accent4"/>
                </a:solidFill>
              </a:defRPr>
            </a:lvl8pPr>
            <a:lvl9pPr lvl="8" algn="l">
              <a:lnSpc>
                <a:spcPct val="115000"/>
              </a:lnSpc>
              <a:spcBef>
                <a:spcPts val="0"/>
              </a:spcBef>
              <a:spcAft>
                <a:spcPts val="0"/>
              </a:spcAft>
              <a:buClr>
                <a:schemeClr val="accent4"/>
              </a:buClr>
              <a:buSzPts val="1400"/>
              <a:buNone/>
              <a:defRPr>
                <a:solidFill>
                  <a:schemeClr val="accent4"/>
                </a:solidFill>
              </a:defRPr>
            </a:lvl9pPr>
          </a:lstStyle>
          <a:p>
            <a:endParaRPr/>
          </a:p>
        </p:txBody>
      </p:sp>
      <p:sp>
        <p:nvSpPr>
          <p:cNvPr id="2366" name="Google Shape;2366;p231"/>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67" name="Google Shape;2367;p231"/>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68" name="Google Shape;2368;p231"/>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69" name="Google Shape;2369;p231"/>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70" name="Google Shape;2370;p231"/>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71" name="Google Shape;2371;p231"/>
          <p:cNvSpPr txBox="1"/>
          <p:nvPr/>
        </p:nvSpPr>
        <p:spPr>
          <a:xfrm>
            <a:off x="4694637" y="559907"/>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700"/>
              <a:buFont typeface="Arial"/>
              <a:buNone/>
            </a:pPr>
            <a:r>
              <a:rPr lang="da-DK" sz="7700" b="0" i="0" u="none" strike="noStrike" cap="none">
                <a:solidFill>
                  <a:schemeClr val="accent4"/>
                </a:solidFill>
                <a:latin typeface="Ovo"/>
                <a:ea typeface="Ovo"/>
                <a:cs typeface="Ovo"/>
                <a:sym typeface="Ovo"/>
              </a:rPr>
              <a:t>”</a:t>
            </a:r>
            <a:endParaRPr sz="7600" b="0" i="0" u="none" strike="noStrike" cap="none">
              <a:solidFill>
                <a:schemeClr val="accent4"/>
              </a:solidFill>
              <a:latin typeface="Ovo"/>
              <a:ea typeface="Ovo"/>
              <a:cs typeface="Ovo"/>
              <a:sym typeface="Ovo"/>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Bordeaux - brødtekst og 1 tekstboks - højre">
  <p:cSld name="CUSTOM_1_2_1_1_1_1_1_1_1_1_2">
    <p:spTree>
      <p:nvGrpSpPr>
        <p:cNvPr id="1" name="Shape 2372"/>
        <p:cNvGrpSpPr/>
        <p:nvPr/>
      </p:nvGrpSpPr>
      <p:grpSpPr>
        <a:xfrm>
          <a:off x="0" y="0"/>
          <a:ext cx="0" cy="0"/>
          <a:chOff x="0" y="0"/>
          <a:chExt cx="0" cy="0"/>
        </a:xfrm>
      </p:grpSpPr>
      <p:sp>
        <p:nvSpPr>
          <p:cNvPr id="2373" name="Google Shape;2373;p232"/>
          <p:cNvSpPr/>
          <p:nvPr/>
        </p:nvSpPr>
        <p:spPr>
          <a:xfrm>
            <a:off x="4566869" y="0"/>
            <a:ext cx="4572000" cy="5143500"/>
          </a:xfrm>
          <a:prstGeom prst="rect">
            <a:avLst/>
          </a:prstGeom>
          <a:solidFill>
            <a:schemeClr val="accent3"/>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4" name="Google Shape;2374;p232"/>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75" name="Google Shape;2375;p232"/>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76" name="Google Shape;2376;p232"/>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accent4"/>
              </a:buClr>
              <a:buSzPts val="1600"/>
              <a:buFont typeface="Ovo"/>
              <a:buNone/>
              <a:defRPr sz="16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None/>
              <a:defRPr>
                <a:solidFill>
                  <a:schemeClr val="accent4"/>
                </a:solidFill>
              </a:defRPr>
            </a:lvl2pPr>
            <a:lvl3pPr lvl="2" algn="l">
              <a:lnSpc>
                <a:spcPct val="115000"/>
              </a:lnSpc>
              <a:spcBef>
                <a:spcPts val="0"/>
              </a:spcBef>
              <a:spcAft>
                <a:spcPts val="0"/>
              </a:spcAft>
              <a:buClr>
                <a:schemeClr val="accent4"/>
              </a:buClr>
              <a:buSzPts val="1400"/>
              <a:buNone/>
              <a:defRPr>
                <a:solidFill>
                  <a:schemeClr val="accent4"/>
                </a:solidFill>
              </a:defRPr>
            </a:lvl3pPr>
            <a:lvl4pPr lvl="3" algn="l">
              <a:lnSpc>
                <a:spcPct val="115000"/>
              </a:lnSpc>
              <a:spcBef>
                <a:spcPts val="0"/>
              </a:spcBef>
              <a:spcAft>
                <a:spcPts val="0"/>
              </a:spcAft>
              <a:buClr>
                <a:schemeClr val="accent4"/>
              </a:buClr>
              <a:buSzPts val="1400"/>
              <a:buNone/>
              <a:defRPr>
                <a:solidFill>
                  <a:schemeClr val="accent4"/>
                </a:solidFill>
              </a:defRPr>
            </a:lvl4pPr>
            <a:lvl5pPr lvl="4" algn="l">
              <a:lnSpc>
                <a:spcPct val="115000"/>
              </a:lnSpc>
              <a:spcBef>
                <a:spcPts val="0"/>
              </a:spcBef>
              <a:spcAft>
                <a:spcPts val="0"/>
              </a:spcAft>
              <a:buClr>
                <a:schemeClr val="accent4"/>
              </a:buClr>
              <a:buSzPts val="1400"/>
              <a:buNone/>
              <a:defRPr>
                <a:solidFill>
                  <a:schemeClr val="accent4"/>
                </a:solidFill>
              </a:defRPr>
            </a:lvl5pPr>
            <a:lvl6pPr lvl="5" algn="l">
              <a:lnSpc>
                <a:spcPct val="115000"/>
              </a:lnSpc>
              <a:spcBef>
                <a:spcPts val="0"/>
              </a:spcBef>
              <a:spcAft>
                <a:spcPts val="0"/>
              </a:spcAft>
              <a:buClr>
                <a:schemeClr val="accent4"/>
              </a:buClr>
              <a:buSzPts val="1400"/>
              <a:buNone/>
              <a:defRPr>
                <a:solidFill>
                  <a:schemeClr val="accent4"/>
                </a:solidFill>
              </a:defRPr>
            </a:lvl6pPr>
            <a:lvl7pPr lvl="6" algn="l">
              <a:lnSpc>
                <a:spcPct val="115000"/>
              </a:lnSpc>
              <a:spcBef>
                <a:spcPts val="0"/>
              </a:spcBef>
              <a:spcAft>
                <a:spcPts val="0"/>
              </a:spcAft>
              <a:buClr>
                <a:schemeClr val="accent4"/>
              </a:buClr>
              <a:buSzPts val="1400"/>
              <a:buNone/>
              <a:defRPr>
                <a:solidFill>
                  <a:schemeClr val="accent4"/>
                </a:solidFill>
              </a:defRPr>
            </a:lvl7pPr>
            <a:lvl8pPr lvl="7" algn="l">
              <a:lnSpc>
                <a:spcPct val="115000"/>
              </a:lnSpc>
              <a:spcBef>
                <a:spcPts val="0"/>
              </a:spcBef>
              <a:spcAft>
                <a:spcPts val="0"/>
              </a:spcAft>
              <a:buClr>
                <a:schemeClr val="accent4"/>
              </a:buClr>
              <a:buSzPts val="1400"/>
              <a:buNone/>
              <a:defRPr>
                <a:solidFill>
                  <a:schemeClr val="accent4"/>
                </a:solidFill>
              </a:defRPr>
            </a:lvl8pPr>
            <a:lvl9pPr lvl="8" algn="l">
              <a:lnSpc>
                <a:spcPct val="115000"/>
              </a:lnSpc>
              <a:spcBef>
                <a:spcPts val="0"/>
              </a:spcBef>
              <a:spcAft>
                <a:spcPts val="0"/>
              </a:spcAft>
              <a:buClr>
                <a:schemeClr val="accent4"/>
              </a:buClr>
              <a:buSzPts val="1400"/>
              <a:buNone/>
              <a:defRPr>
                <a:solidFill>
                  <a:schemeClr val="accent4"/>
                </a:solidFill>
              </a:defRPr>
            </a:lvl9pPr>
          </a:lstStyle>
          <a:p>
            <a:endParaRPr/>
          </a:p>
        </p:txBody>
      </p:sp>
      <p:sp>
        <p:nvSpPr>
          <p:cNvPr id="2377" name="Google Shape;2377;p232"/>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78" name="Google Shape;2378;p232"/>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79" name="Google Shape;2379;p232"/>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80" name="Google Shape;2380;p232"/>
          <p:cNvSpPr txBox="1">
            <a:spLocks noGrp="1"/>
          </p:cNvSpPr>
          <p:nvPr>
            <p:ph type="body" idx="4"/>
          </p:nvPr>
        </p:nvSpPr>
        <p:spPr>
          <a:xfrm>
            <a:off x="571450"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81" name="Google Shape;2381;p232"/>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Orange - brødtekst og 1 citat - højre">
  <p:cSld name="CUSTOM_1_2_1_1_1_1_1_1_1_1_1">
    <p:spTree>
      <p:nvGrpSpPr>
        <p:cNvPr id="1" name="Shape 2382"/>
        <p:cNvGrpSpPr/>
        <p:nvPr/>
      </p:nvGrpSpPr>
      <p:grpSpPr>
        <a:xfrm>
          <a:off x="0" y="0"/>
          <a:ext cx="0" cy="0"/>
          <a:chOff x="0" y="0"/>
          <a:chExt cx="0" cy="0"/>
        </a:xfrm>
      </p:grpSpPr>
      <p:sp>
        <p:nvSpPr>
          <p:cNvPr id="2383" name="Google Shape;2383;p233"/>
          <p:cNvSpPr/>
          <p:nvPr/>
        </p:nvSpPr>
        <p:spPr>
          <a:xfrm>
            <a:off x="4566869" y="0"/>
            <a:ext cx="4572000" cy="51435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4" name="Google Shape;2384;p233"/>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85" name="Google Shape;2385;p233"/>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86" name="Google Shape;2386;p233"/>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387" name="Google Shape;2387;p233"/>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88" name="Google Shape;2388;p233"/>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89" name="Google Shape;2389;p233"/>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90" name="Google Shape;2390;p233"/>
          <p:cNvSpPr txBox="1">
            <a:spLocks noGrp="1"/>
          </p:cNvSpPr>
          <p:nvPr>
            <p:ph type="body" idx="4"/>
          </p:nvPr>
        </p:nvSpPr>
        <p:spPr>
          <a:xfrm>
            <a:off x="571449" y="4785450"/>
            <a:ext cx="15786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91" name="Google Shape;2391;p233"/>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392" name="Google Shape;2392;p233"/>
          <p:cNvSpPr txBox="1"/>
          <p:nvPr/>
        </p:nvSpPr>
        <p:spPr>
          <a:xfrm>
            <a:off x="4694637" y="559907"/>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700"/>
              <a:buFont typeface="Arial"/>
              <a:buNone/>
            </a:pPr>
            <a:r>
              <a:rPr lang="da-DK" sz="77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Orange - brødtekst og 1 citat - højre 1">
  <p:cSld name="CUSTOM_1_2_1_1_1_1_1_1_1_1_1_2">
    <p:spTree>
      <p:nvGrpSpPr>
        <p:cNvPr id="1" name="Shape 2393"/>
        <p:cNvGrpSpPr/>
        <p:nvPr/>
      </p:nvGrpSpPr>
      <p:grpSpPr>
        <a:xfrm>
          <a:off x="0" y="0"/>
          <a:ext cx="0" cy="0"/>
          <a:chOff x="0" y="0"/>
          <a:chExt cx="0" cy="0"/>
        </a:xfrm>
      </p:grpSpPr>
      <p:sp>
        <p:nvSpPr>
          <p:cNvPr id="2394" name="Google Shape;2394;p234"/>
          <p:cNvSpPr/>
          <p:nvPr/>
        </p:nvSpPr>
        <p:spPr>
          <a:xfrm>
            <a:off x="4566869" y="0"/>
            <a:ext cx="4572000" cy="51435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5" name="Google Shape;2395;p234"/>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396" name="Google Shape;2396;p234"/>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397" name="Google Shape;2397;p234"/>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398" name="Google Shape;2398;p234"/>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399" name="Google Shape;2399;p234"/>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400" name="Google Shape;2400;p234"/>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01" name="Google Shape;2401;p234"/>
          <p:cNvSpPr txBox="1">
            <a:spLocks noGrp="1"/>
          </p:cNvSpPr>
          <p:nvPr>
            <p:ph type="body" idx="4"/>
          </p:nvPr>
        </p:nvSpPr>
        <p:spPr>
          <a:xfrm>
            <a:off x="571449"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02" name="Google Shape;2402;p234"/>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Lys gul - brødtekst og 1 citat - højre">
  <p:cSld name="CUSTOM_1_2_1_1_1_1_1_1_1_1_1_1">
    <p:spTree>
      <p:nvGrpSpPr>
        <p:cNvPr id="1" name="Shape 2403"/>
        <p:cNvGrpSpPr/>
        <p:nvPr/>
      </p:nvGrpSpPr>
      <p:grpSpPr>
        <a:xfrm>
          <a:off x="0" y="0"/>
          <a:ext cx="0" cy="0"/>
          <a:chOff x="0" y="0"/>
          <a:chExt cx="0" cy="0"/>
        </a:xfrm>
      </p:grpSpPr>
      <p:sp>
        <p:nvSpPr>
          <p:cNvPr id="2404" name="Google Shape;2404;p235"/>
          <p:cNvSpPr/>
          <p:nvPr/>
        </p:nvSpPr>
        <p:spPr>
          <a:xfrm>
            <a:off x="4566869" y="0"/>
            <a:ext cx="4572000" cy="5143500"/>
          </a:xfrm>
          <a:prstGeom prst="rect">
            <a:avLst/>
          </a:prstGeom>
          <a:solidFill>
            <a:schemeClr val="accent5"/>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5" name="Google Shape;2405;p235"/>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406" name="Google Shape;2406;p235"/>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407" name="Google Shape;2407;p235"/>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408" name="Google Shape;2408;p235"/>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409" name="Google Shape;2409;p235"/>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410" name="Google Shape;2410;p235"/>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11" name="Google Shape;2411;p235"/>
          <p:cNvSpPr txBox="1">
            <a:spLocks noGrp="1"/>
          </p:cNvSpPr>
          <p:nvPr>
            <p:ph type="body" idx="4"/>
          </p:nvPr>
        </p:nvSpPr>
        <p:spPr>
          <a:xfrm>
            <a:off x="571449" y="4785450"/>
            <a:ext cx="15786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12" name="Google Shape;2412;p235"/>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13" name="Google Shape;2413;p235"/>
          <p:cNvSpPr txBox="1"/>
          <p:nvPr/>
        </p:nvSpPr>
        <p:spPr>
          <a:xfrm>
            <a:off x="4694637" y="559907"/>
            <a:ext cx="548700" cy="519600"/>
          </a:xfrm>
          <a:prstGeom prst="rect">
            <a:avLst/>
          </a:prstGeom>
          <a:noFill/>
          <a:ln>
            <a:noFill/>
          </a:ln>
        </p:spPr>
        <p:txBody>
          <a:bodyPr spcFirstLastPara="1" wrap="square" lIns="72850" tIns="72850" rIns="72850" bIns="72850" anchor="t" anchorCtr="0">
            <a:noAutofit/>
          </a:bodyPr>
          <a:lstStyle/>
          <a:p>
            <a:pPr marL="0" marR="0" lvl="0" indent="0" algn="l" rtl="0">
              <a:lnSpc>
                <a:spcPct val="100000"/>
              </a:lnSpc>
              <a:spcBef>
                <a:spcPts val="0"/>
              </a:spcBef>
              <a:spcAft>
                <a:spcPts val="0"/>
              </a:spcAft>
              <a:buClr>
                <a:srgbClr val="000000"/>
              </a:buClr>
              <a:buSzPts val="7700"/>
              <a:buFont typeface="Arial"/>
              <a:buNone/>
            </a:pPr>
            <a:r>
              <a:rPr lang="da-DK" sz="7700" b="0" i="0" u="none" strike="noStrike" cap="none">
                <a:solidFill>
                  <a:schemeClr val="dk1"/>
                </a:solidFill>
                <a:latin typeface="Ovo"/>
                <a:ea typeface="Ovo"/>
                <a:cs typeface="Ovo"/>
                <a:sym typeface="Ovo"/>
              </a:rPr>
              <a:t>”</a:t>
            </a:r>
            <a:endParaRPr sz="7600" b="0" i="0" u="none" strike="noStrike" cap="none">
              <a:solidFill>
                <a:schemeClr val="dk1"/>
              </a:solidFill>
              <a:latin typeface="Ovo"/>
              <a:ea typeface="Ovo"/>
              <a:cs typeface="Ovo"/>
              <a:sym typeface="Ovo"/>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Lys gul - brødtekst og 1 tekstboks - højre 1">
  <p:cSld name="CUSTOM_1_2_1_1_1_1_1_1_1_1_1_1_1">
    <p:spTree>
      <p:nvGrpSpPr>
        <p:cNvPr id="1" name="Shape 2414"/>
        <p:cNvGrpSpPr/>
        <p:nvPr/>
      </p:nvGrpSpPr>
      <p:grpSpPr>
        <a:xfrm>
          <a:off x="0" y="0"/>
          <a:ext cx="0" cy="0"/>
          <a:chOff x="0" y="0"/>
          <a:chExt cx="0" cy="0"/>
        </a:xfrm>
      </p:grpSpPr>
      <p:sp>
        <p:nvSpPr>
          <p:cNvPr id="2415" name="Google Shape;2415;p236"/>
          <p:cNvSpPr/>
          <p:nvPr/>
        </p:nvSpPr>
        <p:spPr>
          <a:xfrm>
            <a:off x="4566869" y="0"/>
            <a:ext cx="4572000" cy="5143500"/>
          </a:xfrm>
          <a:prstGeom prst="rect">
            <a:avLst/>
          </a:prstGeom>
          <a:solidFill>
            <a:schemeClr val="accent5"/>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6" name="Google Shape;2416;p236"/>
          <p:cNvSpPr txBox="1">
            <a:spLocks noGrp="1"/>
          </p:cNvSpPr>
          <p:nvPr>
            <p:ph type="title"/>
          </p:nvPr>
        </p:nvSpPr>
        <p:spPr>
          <a:xfrm>
            <a:off x="312805" y="370676"/>
            <a:ext cx="3908400" cy="10992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417" name="Google Shape;2417;p236"/>
          <p:cNvSpPr txBox="1">
            <a:spLocks noGrp="1"/>
          </p:cNvSpPr>
          <p:nvPr>
            <p:ph type="body" idx="1"/>
          </p:nvPr>
        </p:nvSpPr>
        <p:spPr>
          <a:xfrm>
            <a:off x="308007" y="933178"/>
            <a:ext cx="3908400" cy="2943300"/>
          </a:xfrm>
          <a:prstGeom prst="rect">
            <a:avLst/>
          </a:prstGeom>
          <a:noFill/>
          <a:ln>
            <a:noFill/>
          </a:ln>
        </p:spPr>
        <p:txBody>
          <a:bodyPr spcFirstLastPara="1" wrap="square" lIns="92475" tIns="92475" rIns="92475" bIns="92475" anchor="t" anchorCtr="0">
            <a:sp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2418" name="Google Shape;2418;p236"/>
          <p:cNvSpPr txBox="1">
            <a:spLocks noGrp="1"/>
          </p:cNvSpPr>
          <p:nvPr>
            <p:ph type="subTitle" idx="2"/>
          </p:nvPr>
        </p:nvSpPr>
        <p:spPr>
          <a:xfrm>
            <a:off x="5071020" y="870966"/>
            <a:ext cx="3519000" cy="3204600"/>
          </a:xfrm>
          <a:prstGeom prst="rect">
            <a:avLst/>
          </a:prstGeom>
          <a:noFill/>
          <a:ln>
            <a:noFill/>
          </a:ln>
        </p:spPr>
        <p:txBody>
          <a:bodyPr spcFirstLastPara="1" wrap="square" lIns="92475" tIns="92475" rIns="92475" bIns="92475" anchor="t" anchorCtr="0">
            <a:spAutoFit/>
          </a:bodyPr>
          <a:lstStyle>
            <a:lvl1pPr lvl="0" algn="l">
              <a:lnSpc>
                <a:spcPct val="115000"/>
              </a:lnSpc>
              <a:spcBef>
                <a:spcPts val="0"/>
              </a:spcBef>
              <a:spcAft>
                <a:spcPts val="0"/>
              </a:spcAft>
              <a:buClr>
                <a:schemeClr val="dk1"/>
              </a:buClr>
              <a:buSzPts val="1600"/>
              <a:buFont typeface="Ovo"/>
              <a:buNone/>
              <a:defRPr sz="16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None/>
              <a:defRPr>
                <a:solidFill>
                  <a:schemeClr val="dk1"/>
                </a:solidFill>
              </a:defRPr>
            </a:lvl2pPr>
            <a:lvl3pPr lvl="2" algn="l">
              <a:lnSpc>
                <a:spcPct val="115000"/>
              </a:lnSpc>
              <a:spcBef>
                <a:spcPts val="0"/>
              </a:spcBef>
              <a:spcAft>
                <a:spcPts val="0"/>
              </a:spcAft>
              <a:buClr>
                <a:schemeClr val="dk1"/>
              </a:buClr>
              <a:buSzPts val="1400"/>
              <a:buNone/>
              <a:defRPr>
                <a:solidFill>
                  <a:schemeClr val="dk1"/>
                </a:solidFill>
              </a:defRPr>
            </a:lvl3pPr>
            <a:lvl4pPr lvl="3" algn="l">
              <a:lnSpc>
                <a:spcPct val="115000"/>
              </a:lnSpc>
              <a:spcBef>
                <a:spcPts val="0"/>
              </a:spcBef>
              <a:spcAft>
                <a:spcPts val="0"/>
              </a:spcAft>
              <a:buClr>
                <a:schemeClr val="dk1"/>
              </a:buClr>
              <a:buSzPts val="1400"/>
              <a:buNone/>
              <a:defRPr>
                <a:solidFill>
                  <a:schemeClr val="dk1"/>
                </a:solidFill>
              </a:defRPr>
            </a:lvl4pPr>
            <a:lvl5pPr lvl="4" algn="l">
              <a:lnSpc>
                <a:spcPct val="115000"/>
              </a:lnSpc>
              <a:spcBef>
                <a:spcPts val="0"/>
              </a:spcBef>
              <a:spcAft>
                <a:spcPts val="0"/>
              </a:spcAft>
              <a:buClr>
                <a:schemeClr val="dk1"/>
              </a:buClr>
              <a:buSzPts val="1400"/>
              <a:buNone/>
              <a:defRPr>
                <a:solidFill>
                  <a:schemeClr val="dk1"/>
                </a:solidFill>
              </a:defRPr>
            </a:lvl5pPr>
            <a:lvl6pPr lvl="5" algn="l">
              <a:lnSpc>
                <a:spcPct val="115000"/>
              </a:lnSpc>
              <a:spcBef>
                <a:spcPts val="0"/>
              </a:spcBef>
              <a:spcAft>
                <a:spcPts val="0"/>
              </a:spcAft>
              <a:buClr>
                <a:schemeClr val="dk1"/>
              </a:buClr>
              <a:buSzPts val="1400"/>
              <a:buNone/>
              <a:defRPr>
                <a:solidFill>
                  <a:schemeClr val="dk1"/>
                </a:solidFill>
              </a:defRPr>
            </a:lvl6pPr>
            <a:lvl7pPr lvl="6" algn="l">
              <a:lnSpc>
                <a:spcPct val="115000"/>
              </a:lnSpc>
              <a:spcBef>
                <a:spcPts val="0"/>
              </a:spcBef>
              <a:spcAft>
                <a:spcPts val="0"/>
              </a:spcAft>
              <a:buClr>
                <a:schemeClr val="dk1"/>
              </a:buClr>
              <a:buSzPts val="1400"/>
              <a:buNone/>
              <a:defRPr>
                <a:solidFill>
                  <a:schemeClr val="dk1"/>
                </a:solidFill>
              </a:defRPr>
            </a:lvl7pPr>
            <a:lvl8pPr lvl="7" algn="l">
              <a:lnSpc>
                <a:spcPct val="115000"/>
              </a:lnSpc>
              <a:spcBef>
                <a:spcPts val="0"/>
              </a:spcBef>
              <a:spcAft>
                <a:spcPts val="0"/>
              </a:spcAft>
              <a:buClr>
                <a:schemeClr val="dk1"/>
              </a:buClr>
              <a:buSzPts val="1400"/>
              <a:buNone/>
              <a:defRPr>
                <a:solidFill>
                  <a:schemeClr val="dk1"/>
                </a:solidFill>
              </a:defRPr>
            </a:lvl8pPr>
            <a:lvl9pPr lvl="8" algn="l">
              <a:lnSpc>
                <a:spcPct val="115000"/>
              </a:lnSpc>
              <a:spcBef>
                <a:spcPts val="0"/>
              </a:spcBef>
              <a:spcAft>
                <a:spcPts val="0"/>
              </a:spcAft>
              <a:buClr>
                <a:schemeClr val="dk1"/>
              </a:buClr>
              <a:buSzPts val="1400"/>
              <a:buNone/>
              <a:defRPr>
                <a:solidFill>
                  <a:schemeClr val="dk1"/>
                </a:solidFill>
              </a:defRPr>
            </a:lvl9pPr>
          </a:lstStyle>
          <a:p>
            <a:endParaRPr/>
          </a:p>
        </p:txBody>
      </p:sp>
      <p:sp>
        <p:nvSpPr>
          <p:cNvPr id="2419" name="Google Shape;2419;p236"/>
          <p:cNvSpPr/>
          <p:nvPr/>
        </p:nvSpPr>
        <p:spPr>
          <a:xfrm rot="10800000" flipH="1">
            <a:off x="304928" y="4740667"/>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420" name="Google Shape;2420;p236"/>
          <p:cNvSpPr txBox="1">
            <a:spLocks noGrp="1"/>
          </p:cNvSpPr>
          <p:nvPr>
            <p:ph type="sldNum" idx="12"/>
          </p:nvPr>
        </p:nvSpPr>
        <p:spPr>
          <a:xfrm>
            <a:off x="3673014"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421" name="Google Shape;2421;p236"/>
          <p:cNvSpPr txBox="1">
            <a:spLocks noGrp="1"/>
          </p:cNvSpPr>
          <p:nvPr>
            <p:ph type="body" idx="3"/>
          </p:nvPr>
        </p:nvSpPr>
        <p:spPr>
          <a:xfrm>
            <a:off x="22060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22" name="Google Shape;2422;p236"/>
          <p:cNvSpPr txBox="1">
            <a:spLocks noGrp="1"/>
          </p:cNvSpPr>
          <p:nvPr>
            <p:ph type="body" idx="4"/>
          </p:nvPr>
        </p:nvSpPr>
        <p:spPr>
          <a:xfrm>
            <a:off x="571450" y="4785450"/>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23" name="Google Shape;2423;p236"/>
          <p:cNvSpPr txBox="1">
            <a:spLocks noGrp="1"/>
          </p:cNvSpPr>
          <p:nvPr>
            <p:ph type="body" idx="5"/>
          </p:nvPr>
        </p:nvSpPr>
        <p:spPr>
          <a:xfrm>
            <a:off x="2110849"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Hvid - titel">
  <p:cSld name="CUSTOM_1_1_3">
    <p:spTree>
      <p:nvGrpSpPr>
        <p:cNvPr id="1" name="Shape 2424"/>
        <p:cNvGrpSpPr/>
        <p:nvPr/>
      </p:nvGrpSpPr>
      <p:grpSpPr>
        <a:xfrm>
          <a:off x="0" y="0"/>
          <a:ext cx="0" cy="0"/>
          <a:chOff x="0" y="0"/>
          <a:chExt cx="0" cy="0"/>
        </a:xfrm>
      </p:grpSpPr>
      <p:sp>
        <p:nvSpPr>
          <p:cNvPr id="2425" name="Google Shape;2425;p23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426" name="Google Shape;2426;p237"/>
          <p:cNvSpPr txBox="1">
            <a:spLocks noGrp="1"/>
          </p:cNvSpPr>
          <p:nvPr>
            <p:ph type="title"/>
          </p:nvPr>
        </p:nvSpPr>
        <p:spPr>
          <a:xfrm>
            <a:off x="311706" y="373278"/>
            <a:ext cx="8463900" cy="7971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427" name="Google Shape;2427;p237"/>
          <p:cNvSpPr txBox="1">
            <a:spLocks noGrp="1"/>
          </p:cNvSpPr>
          <p:nvPr>
            <p:ph type="sldNum" idx="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l" rtl="0">
              <a:spcBef>
                <a:spcPts val="0"/>
              </a:spcBef>
              <a:spcAft>
                <a:spcPts val="0"/>
              </a:spcAft>
              <a:buNone/>
            </a:pPr>
            <a:fld id="{00000000-1234-1234-1234-123412341234}" type="slidenum">
              <a:rPr lang="da-DK"/>
              <a:t>‹nr.›</a:t>
            </a:fld>
            <a:endParaRPr/>
          </a:p>
        </p:txBody>
      </p:sp>
      <p:sp>
        <p:nvSpPr>
          <p:cNvPr id="2428" name="Google Shape;2428;p237"/>
          <p:cNvSpPr txBox="1">
            <a:spLocks noGrp="1"/>
          </p:cNvSpPr>
          <p:nvPr>
            <p:ph type="body" idx="1"/>
          </p:nvPr>
        </p:nvSpPr>
        <p:spPr>
          <a:xfrm>
            <a:off x="221352" y="4778710"/>
            <a:ext cx="411900" cy="261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429" name="Google Shape;2429;p237"/>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430" name="Google Shape;2430;p237"/>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431" name="Google Shape;2431;p237"/>
          <p:cNvSpPr txBox="1">
            <a:spLocks noGrp="1"/>
          </p:cNvSpPr>
          <p:nvPr>
            <p:ph type="sldNum" idx="4"/>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solidFill>
                <a:schemeClr val="dk2"/>
              </a:solidFill>
            </a:endParaRPr>
          </a:p>
        </p:txBody>
      </p:sp>
      <p:sp>
        <p:nvSpPr>
          <p:cNvPr id="2432" name="Google Shape;2432;p237"/>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33" name="Google Shape;2433;p237"/>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34" name="Google Shape;2434;p237"/>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Hvid - tidsforløb">
  <p:cSld name="CUSTOM_1_1_3_1">
    <p:spTree>
      <p:nvGrpSpPr>
        <p:cNvPr id="1" name="Shape 2435"/>
        <p:cNvGrpSpPr/>
        <p:nvPr/>
      </p:nvGrpSpPr>
      <p:grpSpPr>
        <a:xfrm>
          <a:off x="0" y="0"/>
          <a:ext cx="0" cy="0"/>
          <a:chOff x="0" y="0"/>
          <a:chExt cx="0" cy="0"/>
        </a:xfrm>
      </p:grpSpPr>
      <p:sp>
        <p:nvSpPr>
          <p:cNvPr id="2436" name="Google Shape;2436;p23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437" name="Google Shape;2437;p238"/>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noAutofit/>
          </a:bodyPr>
          <a:lstStyle>
            <a:lvl1pPr lvl="0" algn="l">
              <a:lnSpc>
                <a:spcPct val="90000"/>
              </a:lnSpc>
              <a:spcBef>
                <a:spcPts val="0"/>
              </a:spcBef>
              <a:spcAft>
                <a:spcPts val="0"/>
              </a:spcAft>
              <a:buClr>
                <a:schemeClr val="dk2"/>
              </a:buClr>
              <a:buSzPts val="3200"/>
              <a:buFont typeface="Ovo"/>
              <a:buNone/>
              <a:defRPr sz="3200">
                <a:solidFill>
                  <a:schemeClr val="dk2"/>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438" name="Google Shape;2438;p238"/>
          <p:cNvSpPr txBox="1">
            <a:spLocks noGrp="1"/>
          </p:cNvSpPr>
          <p:nvPr>
            <p:ph type="sldNum" idx="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l" rtl="0">
              <a:spcBef>
                <a:spcPts val="0"/>
              </a:spcBef>
              <a:spcAft>
                <a:spcPts val="0"/>
              </a:spcAft>
              <a:buNone/>
            </a:pPr>
            <a:fld id="{00000000-1234-1234-1234-123412341234}" type="slidenum">
              <a:rPr lang="da-DK"/>
              <a:t>‹nr.›</a:t>
            </a:fld>
            <a:endParaRPr/>
          </a:p>
        </p:txBody>
      </p:sp>
      <p:sp>
        <p:nvSpPr>
          <p:cNvPr id="2439" name="Google Shape;2439;p238"/>
          <p:cNvSpPr txBox="1">
            <a:spLocks noGrp="1"/>
          </p:cNvSpPr>
          <p:nvPr>
            <p:ph type="body" idx="1"/>
          </p:nvPr>
        </p:nvSpPr>
        <p:spPr>
          <a:xfrm>
            <a:off x="221352" y="4778710"/>
            <a:ext cx="411900" cy="261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440" name="Google Shape;2440;p238"/>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441" name="Google Shape;2441;p238"/>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442" name="Google Shape;2442;p238"/>
          <p:cNvSpPr txBox="1">
            <a:spLocks noGrp="1"/>
          </p:cNvSpPr>
          <p:nvPr>
            <p:ph type="sldNum" idx="4"/>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solidFill>
                <a:schemeClr val="dk2"/>
              </a:solidFill>
            </a:endParaRPr>
          </a:p>
        </p:txBody>
      </p:sp>
      <p:sp>
        <p:nvSpPr>
          <p:cNvPr id="2443" name="Google Shape;2443;p238"/>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44" name="Google Shape;2444;p238"/>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45" name="Google Shape;2445;p238"/>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cxnSp>
        <p:nvCxnSpPr>
          <p:cNvPr id="2446" name="Google Shape;2446;p238"/>
          <p:cNvCxnSpPr/>
          <p:nvPr/>
        </p:nvCxnSpPr>
        <p:spPr>
          <a:xfrm>
            <a:off x="565984" y="2935622"/>
            <a:ext cx="8130000" cy="0"/>
          </a:xfrm>
          <a:prstGeom prst="straightConnector1">
            <a:avLst/>
          </a:prstGeom>
          <a:noFill/>
          <a:ln w="19050" cap="flat" cmpd="sng">
            <a:solidFill>
              <a:schemeClr val="dk2"/>
            </a:solidFill>
            <a:prstDash val="dot"/>
            <a:round/>
            <a:headEnd type="none" w="sm" len="sm"/>
            <a:tailEnd type="none" w="sm" len="sm"/>
          </a:ln>
        </p:spPr>
      </p:cxnSp>
      <p:cxnSp>
        <p:nvCxnSpPr>
          <p:cNvPr id="2447" name="Google Shape;2447;p238"/>
          <p:cNvCxnSpPr/>
          <p:nvPr/>
        </p:nvCxnSpPr>
        <p:spPr>
          <a:xfrm>
            <a:off x="1108171" y="2985849"/>
            <a:ext cx="0" cy="74400"/>
          </a:xfrm>
          <a:prstGeom prst="straightConnector1">
            <a:avLst/>
          </a:prstGeom>
          <a:noFill/>
          <a:ln w="19050" cap="flat" cmpd="sng">
            <a:solidFill>
              <a:schemeClr val="dk2"/>
            </a:solidFill>
            <a:prstDash val="solid"/>
            <a:round/>
            <a:headEnd type="none" w="sm" len="sm"/>
            <a:tailEnd type="none" w="sm" len="sm"/>
          </a:ln>
        </p:spPr>
      </p:cxnSp>
      <p:cxnSp>
        <p:nvCxnSpPr>
          <p:cNvPr id="2448" name="Google Shape;2448;p238"/>
          <p:cNvCxnSpPr/>
          <p:nvPr/>
        </p:nvCxnSpPr>
        <p:spPr>
          <a:xfrm>
            <a:off x="2211959" y="2985849"/>
            <a:ext cx="0" cy="74400"/>
          </a:xfrm>
          <a:prstGeom prst="straightConnector1">
            <a:avLst/>
          </a:prstGeom>
          <a:noFill/>
          <a:ln w="19050" cap="flat" cmpd="sng">
            <a:solidFill>
              <a:schemeClr val="dk2"/>
            </a:solidFill>
            <a:prstDash val="solid"/>
            <a:round/>
            <a:headEnd type="none" w="sm" len="sm"/>
            <a:tailEnd type="none" w="sm" len="sm"/>
          </a:ln>
        </p:spPr>
      </p:cxnSp>
      <p:cxnSp>
        <p:nvCxnSpPr>
          <p:cNvPr id="2449" name="Google Shape;2449;p238"/>
          <p:cNvCxnSpPr/>
          <p:nvPr/>
        </p:nvCxnSpPr>
        <p:spPr>
          <a:xfrm>
            <a:off x="3307580" y="2985849"/>
            <a:ext cx="0" cy="74400"/>
          </a:xfrm>
          <a:prstGeom prst="straightConnector1">
            <a:avLst/>
          </a:prstGeom>
          <a:noFill/>
          <a:ln w="19050" cap="flat" cmpd="sng">
            <a:solidFill>
              <a:schemeClr val="dk2"/>
            </a:solidFill>
            <a:prstDash val="solid"/>
            <a:round/>
            <a:headEnd type="none" w="sm" len="sm"/>
            <a:tailEnd type="none" w="sm" len="sm"/>
          </a:ln>
        </p:spPr>
      </p:cxnSp>
      <p:cxnSp>
        <p:nvCxnSpPr>
          <p:cNvPr id="2450" name="Google Shape;2450;p238"/>
          <p:cNvCxnSpPr/>
          <p:nvPr/>
        </p:nvCxnSpPr>
        <p:spPr>
          <a:xfrm>
            <a:off x="4423577" y="2985849"/>
            <a:ext cx="0" cy="74400"/>
          </a:xfrm>
          <a:prstGeom prst="straightConnector1">
            <a:avLst/>
          </a:prstGeom>
          <a:noFill/>
          <a:ln w="19050" cap="flat" cmpd="sng">
            <a:solidFill>
              <a:schemeClr val="dk2"/>
            </a:solidFill>
            <a:prstDash val="solid"/>
            <a:round/>
            <a:headEnd type="none" w="sm" len="sm"/>
            <a:tailEnd type="none" w="sm" len="sm"/>
          </a:ln>
        </p:spPr>
      </p:cxnSp>
      <p:cxnSp>
        <p:nvCxnSpPr>
          <p:cNvPr id="2451" name="Google Shape;2451;p238"/>
          <p:cNvCxnSpPr/>
          <p:nvPr/>
        </p:nvCxnSpPr>
        <p:spPr>
          <a:xfrm>
            <a:off x="5535511" y="2985849"/>
            <a:ext cx="0" cy="74400"/>
          </a:xfrm>
          <a:prstGeom prst="straightConnector1">
            <a:avLst/>
          </a:prstGeom>
          <a:noFill/>
          <a:ln w="19050" cap="flat" cmpd="sng">
            <a:solidFill>
              <a:schemeClr val="dk2"/>
            </a:solidFill>
            <a:prstDash val="solid"/>
            <a:round/>
            <a:headEnd type="none" w="sm" len="sm"/>
            <a:tailEnd type="none" w="sm" len="sm"/>
          </a:ln>
        </p:spPr>
      </p:cxnSp>
      <p:cxnSp>
        <p:nvCxnSpPr>
          <p:cNvPr id="2452" name="Google Shape;2452;p238"/>
          <p:cNvCxnSpPr/>
          <p:nvPr/>
        </p:nvCxnSpPr>
        <p:spPr>
          <a:xfrm>
            <a:off x="6631132" y="2985849"/>
            <a:ext cx="0" cy="74400"/>
          </a:xfrm>
          <a:prstGeom prst="straightConnector1">
            <a:avLst/>
          </a:prstGeom>
          <a:noFill/>
          <a:ln w="19050" cap="flat" cmpd="sng">
            <a:solidFill>
              <a:schemeClr val="dk2"/>
            </a:solidFill>
            <a:prstDash val="solid"/>
            <a:round/>
            <a:headEnd type="none" w="sm" len="sm"/>
            <a:tailEnd type="none" w="sm" len="sm"/>
          </a:ln>
        </p:spPr>
      </p:cxnSp>
      <p:cxnSp>
        <p:nvCxnSpPr>
          <p:cNvPr id="2453" name="Google Shape;2453;p238"/>
          <p:cNvCxnSpPr/>
          <p:nvPr/>
        </p:nvCxnSpPr>
        <p:spPr>
          <a:xfrm>
            <a:off x="7738982" y="2985849"/>
            <a:ext cx="0" cy="74400"/>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Hvid - afslutningsslide">
  <p:cSld name="CUSTOM_1_1_2">
    <p:spTree>
      <p:nvGrpSpPr>
        <p:cNvPr id="1" name="Shape 2454"/>
        <p:cNvGrpSpPr/>
        <p:nvPr/>
      </p:nvGrpSpPr>
      <p:grpSpPr>
        <a:xfrm>
          <a:off x="0" y="0"/>
          <a:ext cx="0" cy="0"/>
          <a:chOff x="0" y="0"/>
          <a:chExt cx="0" cy="0"/>
        </a:xfrm>
      </p:grpSpPr>
      <p:sp>
        <p:nvSpPr>
          <p:cNvPr id="2455" name="Google Shape;2455;p23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000000"/>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456" name="Google Shape;2456;p239"/>
          <p:cNvSpPr txBox="1">
            <a:spLocks noGrp="1"/>
          </p:cNvSpPr>
          <p:nvPr>
            <p:ph type="title"/>
          </p:nvPr>
        </p:nvSpPr>
        <p:spPr>
          <a:xfrm>
            <a:off x="3370375" y="1541168"/>
            <a:ext cx="2403300" cy="797100"/>
          </a:xfrm>
          <a:prstGeom prst="rect">
            <a:avLst/>
          </a:prstGeom>
          <a:noFill/>
          <a:ln>
            <a:noFill/>
          </a:ln>
        </p:spPr>
        <p:txBody>
          <a:bodyPr spcFirstLastPara="1" wrap="square" lIns="92475" tIns="92475" rIns="92475" bIns="92475" anchor="t" anchorCtr="0">
            <a:noAutofit/>
          </a:bodyPr>
          <a:lstStyle>
            <a:lvl1pPr lvl="0" algn="ctr">
              <a:lnSpc>
                <a:spcPct val="90000"/>
              </a:lnSpc>
              <a:spcBef>
                <a:spcPts val="0"/>
              </a:spcBef>
              <a:spcAft>
                <a:spcPts val="0"/>
              </a:spcAft>
              <a:buClr>
                <a:schemeClr val="dk2"/>
              </a:buClr>
              <a:buSzPts val="3300"/>
              <a:buFont typeface="Ovo"/>
              <a:buNone/>
              <a:defRPr sz="3300">
                <a:solidFill>
                  <a:schemeClr val="dk2"/>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457" name="Google Shape;2457;p239"/>
          <p:cNvSpPr txBox="1"/>
          <p:nvPr/>
        </p:nvSpPr>
        <p:spPr>
          <a:xfrm>
            <a:off x="349250" y="3812636"/>
            <a:ext cx="2213400" cy="746700"/>
          </a:xfrm>
          <a:prstGeom prst="rect">
            <a:avLst/>
          </a:prstGeom>
          <a:noFill/>
          <a:ln>
            <a:noFill/>
          </a:ln>
        </p:spPr>
        <p:txBody>
          <a:bodyPr spcFirstLastPara="1" wrap="square" lIns="0" tIns="40000" rIns="80050" bIns="40000" anchor="b" anchorCtr="0">
            <a:noAutofit/>
          </a:bodyPr>
          <a:lstStyle/>
          <a:p>
            <a:pPr marL="0" marR="0" lvl="0" indent="0" algn="l" rtl="0">
              <a:lnSpc>
                <a:spcPct val="115000"/>
              </a:lnSpc>
              <a:spcBef>
                <a:spcPts val="0"/>
              </a:spcBef>
              <a:spcAft>
                <a:spcPts val="0"/>
              </a:spcAft>
              <a:buClr>
                <a:srgbClr val="000000"/>
              </a:buClr>
              <a:buSzPts val="1400"/>
              <a:buFont typeface="Arial"/>
              <a:buNone/>
            </a:pPr>
            <a:r>
              <a:rPr lang="da-DK" sz="900" b="0" i="0" u="none" strike="noStrike" cap="none">
                <a:solidFill>
                  <a:schemeClr val="dk2"/>
                </a:solidFill>
                <a:latin typeface="Lato"/>
                <a:ea typeface="Lato"/>
                <a:cs typeface="Lato"/>
                <a:sym typeface="Lato"/>
              </a:rPr>
              <a:t>Udarbejdet af Behave Green ApS</a:t>
            </a:r>
            <a:endParaRPr sz="900" b="0" i="0" u="none" strike="noStrike" cap="none">
              <a:solidFill>
                <a:schemeClr val="dk2"/>
              </a:solidFill>
              <a:latin typeface="Lato"/>
              <a:ea typeface="Lato"/>
              <a:cs typeface="Lato"/>
              <a:sym typeface="Lato"/>
            </a:endParaRPr>
          </a:p>
          <a:p>
            <a:pPr marL="0" marR="0" lvl="0" indent="0" algn="l" rtl="0">
              <a:lnSpc>
                <a:spcPct val="115000"/>
              </a:lnSpc>
              <a:spcBef>
                <a:spcPts val="0"/>
              </a:spcBef>
              <a:spcAft>
                <a:spcPts val="0"/>
              </a:spcAft>
              <a:buClr>
                <a:srgbClr val="000000"/>
              </a:buClr>
              <a:buSzPts val="1400"/>
              <a:buFont typeface="Arial"/>
              <a:buNone/>
            </a:pPr>
            <a:r>
              <a:rPr lang="da-DK" sz="900" b="0" i="0" u="none" strike="noStrike" cap="none">
                <a:solidFill>
                  <a:schemeClr val="dk2"/>
                </a:solidFill>
                <a:latin typeface="Lato"/>
                <a:ea typeface="Lato"/>
                <a:cs typeface="Lato"/>
                <a:sym typeface="Lato"/>
              </a:rPr>
              <a:t>CVR: 40 81 42 80 </a:t>
            </a:r>
            <a:endParaRPr sz="900" b="0" i="0" u="none" strike="noStrike" cap="none">
              <a:solidFill>
                <a:schemeClr val="dk2"/>
              </a:solidFill>
              <a:latin typeface="Lato"/>
              <a:ea typeface="Lato"/>
              <a:cs typeface="Lato"/>
              <a:sym typeface="Lato"/>
            </a:endParaRPr>
          </a:p>
          <a:p>
            <a:pPr marL="0" marR="0" lvl="0" indent="0" algn="l" rtl="0">
              <a:lnSpc>
                <a:spcPct val="115000"/>
              </a:lnSpc>
              <a:spcBef>
                <a:spcPts val="0"/>
              </a:spcBef>
              <a:spcAft>
                <a:spcPts val="0"/>
              </a:spcAft>
              <a:buClr>
                <a:srgbClr val="000000"/>
              </a:buClr>
              <a:buSzPts val="900"/>
              <a:buFont typeface="Arial"/>
              <a:buNone/>
            </a:pPr>
            <a:r>
              <a:rPr lang="da-DK" sz="900" b="0" i="0" u="none" strike="noStrike" cap="none">
                <a:solidFill>
                  <a:schemeClr val="dk2"/>
                </a:solidFill>
                <a:latin typeface="Lato"/>
                <a:ea typeface="Lato"/>
                <a:cs typeface="Lato"/>
                <a:sym typeface="Lato"/>
              </a:rPr>
              <a:t>Frederiksholms Kanal 30 A8, </a:t>
            </a:r>
            <a:endParaRPr sz="900" b="0" i="0" u="none" strike="noStrike" cap="none">
              <a:solidFill>
                <a:schemeClr val="dk2"/>
              </a:solidFill>
              <a:latin typeface="Lato"/>
              <a:ea typeface="Lato"/>
              <a:cs typeface="Lato"/>
              <a:sym typeface="Lato"/>
            </a:endParaRPr>
          </a:p>
          <a:p>
            <a:pPr marL="0" marR="0" lvl="0" indent="0" algn="l" rtl="0">
              <a:lnSpc>
                <a:spcPct val="115000"/>
              </a:lnSpc>
              <a:spcBef>
                <a:spcPts val="0"/>
              </a:spcBef>
              <a:spcAft>
                <a:spcPts val="0"/>
              </a:spcAft>
              <a:buClr>
                <a:srgbClr val="000000"/>
              </a:buClr>
              <a:buSzPts val="900"/>
              <a:buFont typeface="Arial"/>
              <a:buNone/>
            </a:pPr>
            <a:r>
              <a:rPr lang="da-DK" sz="900" b="0" i="0" u="none" strike="noStrike" cap="none">
                <a:solidFill>
                  <a:schemeClr val="dk2"/>
                </a:solidFill>
                <a:latin typeface="Lato"/>
                <a:ea typeface="Lato"/>
                <a:cs typeface="Lato"/>
                <a:sym typeface="Lato"/>
              </a:rPr>
              <a:t>1220 København K </a:t>
            </a:r>
            <a:endParaRPr sz="900" b="0" i="0" u="none" strike="noStrike" cap="none">
              <a:solidFill>
                <a:schemeClr val="dk2"/>
              </a:solidFill>
              <a:latin typeface="Lato"/>
              <a:ea typeface="Lato"/>
              <a:cs typeface="Lato"/>
              <a:sym typeface="Lato"/>
            </a:endParaRPr>
          </a:p>
          <a:p>
            <a:pPr marL="0" marR="0" lvl="0" indent="0" algn="l" rtl="0">
              <a:lnSpc>
                <a:spcPct val="115000"/>
              </a:lnSpc>
              <a:spcBef>
                <a:spcPts val="0"/>
              </a:spcBef>
              <a:spcAft>
                <a:spcPts val="0"/>
              </a:spcAft>
              <a:buClr>
                <a:srgbClr val="000000"/>
              </a:buClr>
              <a:buSzPts val="1400"/>
              <a:buFont typeface="Arial"/>
              <a:buNone/>
            </a:pPr>
            <a:r>
              <a:rPr lang="da-DK" sz="900" b="0" i="0" u="none" strike="noStrike" cap="none">
                <a:solidFill>
                  <a:schemeClr val="dk2"/>
                </a:solidFill>
                <a:latin typeface="Lato"/>
                <a:ea typeface="Lato"/>
                <a:cs typeface="Lato"/>
                <a:sym typeface="Lato"/>
              </a:rPr>
              <a:t>behavegreen.dk</a:t>
            </a:r>
            <a:endParaRPr sz="900" b="0" i="0" u="none" strike="noStrike" cap="none">
              <a:solidFill>
                <a:schemeClr val="dk2"/>
              </a:solidFill>
              <a:latin typeface="Lato"/>
              <a:ea typeface="Lato"/>
              <a:cs typeface="Lato"/>
              <a:sym typeface="Lato"/>
            </a:endParaRPr>
          </a:p>
        </p:txBody>
      </p:sp>
      <p:sp>
        <p:nvSpPr>
          <p:cNvPr id="2458" name="Google Shape;2458;p239"/>
          <p:cNvSpPr txBox="1">
            <a:spLocks noGrp="1"/>
          </p:cNvSpPr>
          <p:nvPr>
            <p:ph type="sldNum" idx="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l"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l" rtl="0">
              <a:spcBef>
                <a:spcPts val="0"/>
              </a:spcBef>
              <a:spcAft>
                <a:spcPts val="0"/>
              </a:spcAft>
              <a:buNone/>
            </a:pPr>
            <a:fld id="{00000000-1234-1234-1234-123412341234}" type="slidenum">
              <a:rPr lang="da-DK"/>
              <a:t>‹nr.›</a:t>
            </a:fld>
            <a:endParaRPr/>
          </a:p>
        </p:txBody>
      </p:sp>
      <p:sp>
        <p:nvSpPr>
          <p:cNvPr id="2459" name="Google Shape;2459;p239"/>
          <p:cNvSpPr txBox="1">
            <a:spLocks noGrp="1"/>
          </p:cNvSpPr>
          <p:nvPr>
            <p:ph type="body" idx="1"/>
          </p:nvPr>
        </p:nvSpPr>
        <p:spPr>
          <a:xfrm>
            <a:off x="221352" y="4778710"/>
            <a:ext cx="411900" cy="261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460" name="Google Shape;2460;p239"/>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2461" name="Google Shape;2461;p23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2462" name="Google Shape;2462;p239"/>
          <p:cNvSpPr txBox="1">
            <a:spLocks noGrp="1"/>
          </p:cNvSpPr>
          <p:nvPr>
            <p:ph type="sldNum" idx="4"/>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solidFill>
                <a:schemeClr val="dk2"/>
              </a:solidFill>
            </a:endParaRPr>
          </a:p>
        </p:txBody>
      </p:sp>
      <p:sp>
        <p:nvSpPr>
          <p:cNvPr id="2463" name="Google Shape;2463;p239"/>
          <p:cNvSpPr txBox="1">
            <a:spLocks noGrp="1"/>
          </p:cNvSpPr>
          <p:nvPr>
            <p:ph type="body" idx="5"/>
          </p:nvPr>
        </p:nvSpPr>
        <p:spPr>
          <a:xfrm>
            <a:off x="221350" y="4784104"/>
            <a:ext cx="411900" cy="3936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b="1">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64" name="Google Shape;2464;p239"/>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2465" name="Google Shape;2465;p239"/>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rm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pic>
        <p:nvPicPr>
          <p:cNvPr id="2466" name="Google Shape;2466;p239"/>
          <p:cNvPicPr preferRelativeResize="0"/>
          <p:nvPr/>
        </p:nvPicPr>
        <p:blipFill rotWithShape="1">
          <a:blip r:embed="rId2">
            <a:alphaModFix/>
          </a:blip>
          <a:srcRect/>
          <a:stretch/>
        </p:blipFill>
        <p:spPr>
          <a:xfrm>
            <a:off x="349244" y="3092402"/>
            <a:ext cx="878652" cy="324326"/>
          </a:xfrm>
          <a:prstGeom prst="rect">
            <a:avLst/>
          </a:prstGeom>
          <a:noFill/>
          <a:ln>
            <a:noFill/>
          </a:ln>
        </p:spPr>
      </p:pic>
      <p:sp>
        <p:nvSpPr>
          <p:cNvPr id="2467" name="Google Shape;2467;p239"/>
          <p:cNvSpPr txBox="1">
            <a:spLocks noGrp="1"/>
          </p:cNvSpPr>
          <p:nvPr>
            <p:ph type="subTitle" idx="8"/>
          </p:nvPr>
        </p:nvSpPr>
        <p:spPr>
          <a:xfrm>
            <a:off x="248225" y="3475927"/>
            <a:ext cx="2213400" cy="357900"/>
          </a:xfrm>
          <a:prstGeom prst="rect">
            <a:avLst/>
          </a:prstGeom>
          <a:noFill/>
          <a:ln>
            <a:noFill/>
          </a:ln>
        </p:spPr>
        <p:txBody>
          <a:bodyPr spcFirstLastPara="1" wrap="square" lIns="92475" tIns="92475" rIns="92475" bIns="92475" anchor="t" anchorCtr="0">
            <a:normAutofit/>
          </a:bodyPr>
          <a:lstStyle>
            <a:lvl1pPr lvl="0" algn="l">
              <a:lnSpc>
                <a:spcPct val="115000"/>
              </a:lnSpc>
              <a:spcBef>
                <a:spcPts val="0"/>
              </a:spcBef>
              <a:spcAft>
                <a:spcPts val="0"/>
              </a:spcAft>
              <a:buSzPts val="900"/>
              <a:buFont typeface="Lato"/>
              <a:buNone/>
              <a:defRPr sz="900">
                <a:latin typeface="Lato"/>
                <a:ea typeface="Lato"/>
                <a:cs typeface="Lato"/>
                <a:sym typeface="Lato"/>
              </a:defRPr>
            </a:lvl1pPr>
            <a:lvl2pPr lvl="1" algn="l">
              <a:lnSpc>
                <a:spcPct val="115000"/>
              </a:lnSpc>
              <a:spcBef>
                <a:spcPts val="0"/>
              </a:spcBef>
              <a:spcAft>
                <a:spcPts val="0"/>
              </a:spcAft>
              <a:buSzPts val="900"/>
              <a:buNone/>
              <a:defRPr sz="900"/>
            </a:lvl2pPr>
            <a:lvl3pPr lvl="2" algn="l">
              <a:lnSpc>
                <a:spcPct val="115000"/>
              </a:lnSpc>
              <a:spcBef>
                <a:spcPts val="0"/>
              </a:spcBef>
              <a:spcAft>
                <a:spcPts val="0"/>
              </a:spcAft>
              <a:buSzPts val="900"/>
              <a:buNone/>
              <a:defRPr sz="900"/>
            </a:lvl3pPr>
            <a:lvl4pPr lvl="3" algn="l">
              <a:lnSpc>
                <a:spcPct val="115000"/>
              </a:lnSpc>
              <a:spcBef>
                <a:spcPts val="0"/>
              </a:spcBef>
              <a:spcAft>
                <a:spcPts val="0"/>
              </a:spcAft>
              <a:buSzPts val="900"/>
              <a:buNone/>
              <a:defRPr sz="900"/>
            </a:lvl4pPr>
            <a:lvl5pPr lvl="4" algn="l">
              <a:lnSpc>
                <a:spcPct val="115000"/>
              </a:lnSpc>
              <a:spcBef>
                <a:spcPts val="0"/>
              </a:spcBef>
              <a:spcAft>
                <a:spcPts val="0"/>
              </a:spcAft>
              <a:buSzPts val="900"/>
              <a:buNone/>
              <a:defRPr sz="900"/>
            </a:lvl5pPr>
            <a:lvl6pPr lvl="5" algn="l">
              <a:lnSpc>
                <a:spcPct val="115000"/>
              </a:lnSpc>
              <a:spcBef>
                <a:spcPts val="0"/>
              </a:spcBef>
              <a:spcAft>
                <a:spcPts val="0"/>
              </a:spcAft>
              <a:buSzPts val="900"/>
              <a:buNone/>
              <a:defRPr sz="900"/>
            </a:lvl6pPr>
            <a:lvl7pPr lvl="6" algn="l">
              <a:lnSpc>
                <a:spcPct val="115000"/>
              </a:lnSpc>
              <a:spcBef>
                <a:spcPts val="0"/>
              </a:spcBef>
              <a:spcAft>
                <a:spcPts val="0"/>
              </a:spcAft>
              <a:buSzPts val="900"/>
              <a:buNone/>
              <a:defRPr sz="900"/>
            </a:lvl7pPr>
            <a:lvl8pPr lvl="7" algn="l">
              <a:lnSpc>
                <a:spcPct val="115000"/>
              </a:lnSpc>
              <a:spcBef>
                <a:spcPts val="0"/>
              </a:spcBef>
              <a:spcAft>
                <a:spcPts val="0"/>
              </a:spcAft>
              <a:buSzPts val="900"/>
              <a:buNone/>
              <a:defRPr sz="900"/>
            </a:lvl8pPr>
            <a:lvl9pPr lvl="8" algn="l">
              <a:lnSpc>
                <a:spcPct val="115000"/>
              </a:lnSpc>
              <a:spcBef>
                <a:spcPts val="0"/>
              </a:spcBef>
              <a:spcAft>
                <a:spcPts val="0"/>
              </a:spcAft>
              <a:buSzPts val="900"/>
              <a:buNone/>
              <a:defRPr sz="9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Grøn - 4 kolonner med ikoner">
  <p:cSld name="CUSTOM_6_3">
    <p:bg>
      <p:bgPr>
        <a:solidFill>
          <a:schemeClr val="accent1"/>
        </a:solidFill>
        <a:effectLst/>
      </p:bgPr>
    </p:bg>
    <p:spTree>
      <p:nvGrpSpPr>
        <p:cNvPr id="1" name="Shape 209"/>
        <p:cNvGrpSpPr/>
        <p:nvPr/>
      </p:nvGrpSpPr>
      <p:grpSpPr>
        <a:xfrm>
          <a:off x="0" y="0"/>
          <a:ext cx="0" cy="0"/>
          <a:chOff x="0" y="0"/>
          <a:chExt cx="0" cy="0"/>
        </a:xfrm>
      </p:grpSpPr>
      <p:sp>
        <p:nvSpPr>
          <p:cNvPr id="210" name="Google Shape;210;p51"/>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11" name="Google Shape;211;p51"/>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12" name="Google Shape;212;p51"/>
          <p:cNvSpPr txBox="1">
            <a:spLocks noGrp="1"/>
          </p:cNvSpPr>
          <p:nvPr>
            <p:ph type="body" idx="2"/>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13" name="Google Shape;213;p51"/>
          <p:cNvSpPr txBox="1">
            <a:spLocks noGrp="1"/>
          </p:cNvSpPr>
          <p:nvPr>
            <p:ph type="body" idx="3"/>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14" name="Google Shape;214;p51"/>
          <p:cNvSpPr txBox="1">
            <a:spLocks noGrp="1"/>
          </p:cNvSpPr>
          <p:nvPr>
            <p:ph type="body" idx="4"/>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15" name="Google Shape;215;p51"/>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6" name="Google Shape;216;p51"/>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17" name="Google Shape;217;p51"/>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8" name="Google Shape;218;p51"/>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19" name="Google Shape;219;p51"/>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20" name="Google Shape;220;p51"/>
          <p:cNvSpPr>
            <a:spLocks noGrp="1"/>
          </p:cNvSpPr>
          <p:nvPr>
            <p:ph type="pic" idx="8"/>
          </p:nvPr>
        </p:nvSpPr>
        <p:spPr>
          <a:xfrm>
            <a:off x="414225" y="1649842"/>
            <a:ext cx="722400" cy="722400"/>
          </a:xfrm>
          <a:prstGeom prst="rect">
            <a:avLst/>
          </a:prstGeom>
          <a:noFill/>
          <a:ln>
            <a:noFill/>
          </a:ln>
        </p:spPr>
      </p:sp>
      <p:sp>
        <p:nvSpPr>
          <p:cNvPr id="221" name="Google Shape;221;p51"/>
          <p:cNvSpPr>
            <a:spLocks noGrp="1"/>
          </p:cNvSpPr>
          <p:nvPr>
            <p:ph type="pic" idx="9"/>
          </p:nvPr>
        </p:nvSpPr>
        <p:spPr>
          <a:xfrm>
            <a:off x="2598051" y="1649842"/>
            <a:ext cx="722400" cy="722400"/>
          </a:xfrm>
          <a:prstGeom prst="rect">
            <a:avLst/>
          </a:prstGeom>
          <a:noFill/>
          <a:ln>
            <a:noFill/>
          </a:ln>
        </p:spPr>
      </p:sp>
      <p:sp>
        <p:nvSpPr>
          <p:cNvPr id="222" name="Google Shape;222;p51"/>
          <p:cNvSpPr>
            <a:spLocks noGrp="1"/>
          </p:cNvSpPr>
          <p:nvPr>
            <p:ph type="pic" idx="13"/>
          </p:nvPr>
        </p:nvSpPr>
        <p:spPr>
          <a:xfrm>
            <a:off x="4808100" y="1649842"/>
            <a:ext cx="722400" cy="722400"/>
          </a:xfrm>
          <a:prstGeom prst="rect">
            <a:avLst/>
          </a:prstGeom>
          <a:noFill/>
          <a:ln>
            <a:noFill/>
          </a:ln>
        </p:spPr>
      </p:sp>
      <p:sp>
        <p:nvSpPr>
          <p:cNvPr id="223" name="Google Shape;223;p51"/>
          <p:cNvSpPr>
            <a:spLocks noGrp="1"/>
          </p:cNvSpPr>
          <p:nvPr>
            <p:ph type="pic" idx="14"/>
          </p:nvPr>
        </p:nvSpPr>
        <p:spPr>
          <a:xfrm>
            <a:off x="7018150" y="1649842"/>
            <a:ext cx="722400" cy="722400"/>
          </a:xfrm>
          <a:prstGeom prst="rect">
            <a:avLst/>
          </a:prstGeom>
          <a:noFill/>
          <a:ln>
            <a:noFill/>
          </a:ln>
        </p:spPr>
      </p:sp>
      <p:sp>
        <p:nvSpPr>
          <p:cNvPr id="224" name="Google Shape;224;p51"/>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Blank">
  <p:cSld name="CUSTOM_4">
    <p:spTree>
      <p:nvGrpSpPr>
        <p:cNvPr id="1" name="Shape 2468"/>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Lys grøn - 4 kolonner med tal">
  <p:cSld name="CUSTOM_6_2">
    <p:bg>
      <p:bgPr>
        <a:solidFill>
          <a:schemeClr val="lt2"/>
        </a:solidFill>
        <a:effectLst/>
      </p:bgPr>
    </p:bg>
    <p:spTree>
      <p:nvGrpSpPr>
        <p:cNvPr id="1" name="Shape 225"/>
        <p:cNvGrpSpPr/>
        <p:nvPr/>
      </p:nvGrpSpPr>
      <p:grpSpPr>
        <a:xfrm>
          <a:off x="0" y="0"/>
          <a:ext cx="0" cy="0"/>
          <a:chOff x="0" y="0"/>
          <a:chExt cx="0" cy="0"/>
        </a:xfrm>
      </p:grpSpPr>
      <p:sp>
        <p:nvSpPr>
          <p:cNvPr id="226" name="Google Shape;226;p52"/>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27" name="Google Shape;227;p52"/>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28" name="Google Shape;228;p52"/>
          <p:cNvSpPr txBox="1">
            <a:spLocks noGrp="1"/>
          </p:cNvSpPr>
          <p:nvPr>
            <p:ph type="subTitle" idx="2"/>
          </p:nvPr>
        </p:nvSpPr>
        <p:spPr>
          <a:xfrm>
            <a:off x="311706"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229" name="Google Shape;229;p52"/>
          <p:cNvSpPr txBox="1">
            <a:spLocks noGrp="1"/>
          </p:cNvSpPr>
          <p:nvPr>
            <p:ph type="body" idx="3"/>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30" name="Google Shape;230;p52"/>
          <p:cNvSpPr txBox="1">
            <a:spLocks noGrp="1"/>
          </p:cNvSpPr>
          <p:nvPr>
            <p:ph type="subTitle" idx="4"/>
          </p:nvPr>
        </p:nvSpPr>
        <p:spPr>
          <a:xfrm>
            <a:off x="2521798"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231" name="Google Shape;231;p52"/>
          <p:cNvSpPr txBox="1">
            <a:spLocks noGrp="1"/>
          </p:cNvSpPr>
          <p:nvPr>
            <p:ph type="body" idx="5"/>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32" name="Google Shape;232;p52"/>
          <p:cNvSpPr txBox="1">
            <a:spLocks noGrp="1"/>
          </p:cNvSpPr>
          <p:nvPr>
            <p:ph type="subTitle" idx="6"/>
          </p:nvPr>
        </p:nvSpPr>
        <p:spPr>
          <a:xfrm>
            <a:off x="6941982"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233" name="Google Shape;233;p52"/>
          <p:cNvSpPr txBox="1">
            <a:spLocks noGrp="1"/>
          </p:cNvSpPr>
          <p:nvPr>
            <p:ph type="body" idx="7"/>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34" name="Google Shape;234;p52"/>
          <p:cNvSpPr txBox="1">
            <a:spLocks noGrp="1"/>
          </p:cNvSpPr>
          <p:nvPr>
            <p:ph type="subTitle" idx="8"/>
          </p:nvPr>
        </p:nvSpPr>
        <p:spPr>
          <a:xfrm>
            <a:off x="4731890"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235" name="Google Shape;235;p5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6" name="Google Shape;236;p52"/>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37" name="Google Shape;237;p52"/>
          <p:cNvSpPr txBox="1">
            <a:spLocks noGrp="1"/>
          </p:cNvSpPr>
          <p:nvPr>
            <p:ph type="body" idx="9"/>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38" name="Google Shape;238;p52"/>
          <p:cNvSpPr txBox="1">
            <a:spLocks noGrp="1"/>
          </p:cNvSpPr>
          <p:nvPr>
            <p:ph type="body" idx="1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39" name="Google Shape;239;p52"/>
          <p:cNvSpPr txBox="1">
            <a:spLocks noGrp="1"/>
          </p:cNvSpPr>
          <p:nvPr>
            <p:ph type="body" idx="1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40" name="Google Shape;240;p52"/>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ys grøn - 4 kolonner med ikoner">
  <p:cSld name="CUSTOM_6_2_3">
    <p:bg>
      <p:bgPr>
        <a:solidFill>
          <a:schemeClr val="lt2"/>
        </a:solidFill>
        <a:effectLst/>
      </p:bgPr>
    </p:bg>
    <p:spTree>
      <p:nvGrpSpPr>
        <p:cNvPr id="1" name="Shape 241"/>
        <p:cNvGrpSpPr/>
        <p:nvPr/>
      </p:nvGrpSpPr>
      <p:grpSpPr>
        <a:xfrm>
          <a:off x="0" y="0"/>
          <a:ext cx="0" cy="0"/>
          <a:chOff x="0" y="0"/>
          <a:chExt cx="0" cy="0"/>
        </a:xfrm>
      </p:grpSpPr>
      <p:sp>
        <p:nvSpPr>
          <p:cNvPr id="242" name="Google Shape;242;p53"/>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43" name="Google Shape;243;p53"/>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44" name="Google Shape;244;p53"/>
          <p:cNvSpPr txBox="1">
            <a:spLocks noGrp="1"/>
          </p:cNvSpPr>
          <p:nvPr>
            <p:ph type="body" idx="2"/>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45" name="Google Shape;245;p53"/>
          <p:cNvSpPr txBox="1">
            <a:spLocks noGrp="1"/>
          </p:cNvSpPr>
          <p:nvPr>
            <p:ph type="body" idx="3"/>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46" name="Google Shape;246;p53"/>
          <p:cNvSpPr txBox="1">
            <a:spLocks noGrp="1"/>
          </p:cNvSpPr>
          <p:nvPr>
            <p:ph type="body" idx="4"/>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47" name="Google Shape;247;p5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8" name="Google Shape;248;p53"/>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49" name="Google Shape;249;p53"/>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50" name="Google Shape;250;p53"/>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51" name="Google Shape;251;p53"/>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52" name="Google Shape;252;p53"/>
          <p:cNvSpPr>
            <a:spLocks noGrp="1"/>
          </p:cNvSpPr>
          <p:nvPr>
            <p:ph type="pic" idx="8"/>
          </p:nvPr>
        </p:nvSpPr>
        <p:spPr>
          <a:xfrm>
            <a:off x="414225" y="1649842"/>
            <a:ext cx="722400" cy="722400"/>
          </a:xfrm>
          <a:prstGeom prst="rect">
            <a:avLst/>
          </a:prstGeom>
          <a:noFill/>
          <a:ln>
            <a:noFill/>
          </a:ln>
        </p:spPr>
      </p:sp>
      <p:sp>
        <p:nvSpPr>
          <p:cNvPr id="253" name="Google Shape;253;p53"/>
          <p:cNvSpPr>
            <a:spLocks noGrp="1"/>
          </p:cNvSpPr>
          <p:nvPr>
            <p:ph type="pic" idx="9"/>
          </p:nvPr>
        </p:nvSpPr>
        <p:spPr>
          <a:xfrm>
            <a:off x="2598051" y="1649842"/>
            <a:ext cx="722400" cy="722400"/>
          </a:xfrm>
          <a:prstGeom prst="rect">
            <a:avLst/>
          </a:prstGeom>
          <a:noFill/>
          <a:ln>
            <a:noFill/>
          </a:ln>
        </p:spPr>
      </p:sp>
      <p:sp>
        <p:nvSpPr>
          <p:cNvPr id="254" name="Google Shape;254;p53"/>
          <p:cNvSpPr>
            <a:spLocks noGrp="1"/>
          </p:cNvSpPr>
          <p:nvPr>
            <p:ph type="pic" idx="13"/>
          </p:nvPr>
        </p:nvSpPr>
        <p:spPr>
          <a:xfrm>
            <a:off x="4808100" y="1649842"/>
            <a:ext cx="722400" cy="722400"/>
          </a:xfrm>
          <a:prstGeom prst="rect">
            <a:avLst/>
          </a:prstGeom>
          <a:noFill/>
          <a:ln>
            <a:noFill/>
          </a:ln>
        </p:spPr>
      </p:sp>
      <p:sp>
        <p:nvSpPr>
          <p:cNvPr id="255" name="Google Shape;255;p53"/>
          <p:cNvSpPr>
            <a:spLocks noGrp="1"/>
          </p:cNvSpPr>
          <p:nvPr>
            <p:ph type="pic" idx="14"/>
          </p:nvPr>
        </p:nvSpPr>
        <p:spPr>
          <a:xfrm>
            <a:off x="7018150" y="1649842"/>
            <a:ext cx="722400" cy="722400"/>
          </a:xfrm>
          <a:prstGeom prst="rect">
            <a:avLst/>
          </a:prstGeom>
          <a:noFill/>
          <a:ln>
            <a:noFill/>
          </a:ln>
        </p:spPr>
      </p:sp>
      <p:sp>
        <p:nvSpPr>
          <p:cNvPr id="256" name="Google Shape;256;p53"/>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Hvid - 4 kolonner med tal">
  <p:cSld name="CUSTOM_6_2_2">
    <p:bg>
      <p:bgPr>
        <a:solidFill>
          <a:schemeClr val="lt1"/>
        </a:solidFill>
        <a:effectLst/>
      </p:bgPr>
    </p:bg>
    <p:spTree>
      <p:nvGrpSpPr>
        <p:cNvPr id="1" name="Shape 257"/>
        <p:cNvGrpSpPr/>
        <p:nvPr/>
      </p:nvGrpSpPr>
      <p:grpSpPr>
        <a:xfrm>
          <a:off x="0" y="0"/>
          <a:ext cx="0" cy="0"/>
          <a:chOff x="0" y="0"/>
          <a:chExt cx="0" cy="0"/>
        </a:xfrm>
      </p:grpSpPr>
      <p:sp>
        <p:nvSpPr>
          <p:cNvPr id="258" name="Google Shape;258;p54"/>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59" name="Google Shape;259;p54"/>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60" name="Google Shape;260;p54"/>
          <p:cNvSpPr txBox="1">
            <a:spLocks noGrp="1"/>
          </p:cNvSpPr>
          <p:nvPr>
            <p:ph type="subTitle" idx="2"/>
          </p:nvPr>
        </p:nvSpPr>
        <p:spPr>
          <a:xfrm>
            <a:off x="311706"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261" name="Google Shape;261;p54"/>
          <p:cNvSpPr txBox="1">
            <a:spLocks noGrp="1"/>
          </p:cNvSpPr>
          <p:nvPr>
            <p:ph type="body" idx="3"/>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62" name="Google Shape;262;p54"/>
          <p:cNvSpPr txBox="1">
            <a:spLocks noGrp="1"/>
          </p:cNvSpPr>
          <p:nvPr>
            <p:ph type="subTitle" idx="4"/>
          </p:nvPr>
        </p:nvSpPr>
        <p:spPr>
          <a:xfrm>
            <a:off x="2521798"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263" name="Google Shape;263;p54"/>
          <p:cNvSpPr txBox="1">
            <a:spLocks noGrp="1"/>
          </p:cNvSpPr>
          <p:nvPr>
            <p:ph type="body" idx="5"/>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64" name="Google Shape;264;p54"/>
          <p:cNvSpPr txBox="1">
            <a:spLocks noGrp="1"/>
          </p:cNvSpPr>
          <p:nvPr>
            <p:ph type="subTitle" idx="6"/>
          </p:nvPr>
        </p:nvSpPr>
        <p:spPr>
          <a:xfrm>
            <a:off x="6941982"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265" name="Google Shape;265;p54"/>
          <p:cNvSpPr txBox="1">
            <a:spLocks noGrp="1"/>
          </p:cNvSpPr>
          <p:nvPr>
            <p:ph type="body" idx="7"/>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66" name="Google Shape;266;p54"/>
          <p:cNvSpPr txBox="1">
            <a:spLocks noGrp="1"/>
          </p:cNvSpPr>
          <p:nvPr>
            <p:ph type="subTitle" idx="8"/>
          </p:nvPr>
        </p:nvSpPr>
        <p:spPr>
          <a:xfrm>
            <a:off x="4731890"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267" name="Google Shape;267;p54"/>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8" name="Google Shape;268;p54"/>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69" name="Google Shape;269;p54"/>
          <p:cNvSpPr txBox="1">
            <a:spLocks noGrp="1"/>
          </p:cNvSpPr>
          <p:nvPr>
            <p:ph type="body" idx="9"/>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70" name="Google Shape;270;p54"/>
          <p:cNvSpPr txBox="1">
            <a:spLocks noGrp="1"/>
          </p:cNvSpPr>
          <p:nvPr>
            <p:ph type="body" idx="13"/>
          </p:nvPr>
        </p:nvSpPr>
        <p:spPr>
          <a:xfrm>
            <a:off x="572198" y="478545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71" name="Google Shape;271;p54"/>
          <p:cNvSpPr txBox="1">
            <a:spLocks noGrp="1"/>
          </p:cNvSpPr>
          <p:nvPr>
            <p:ph type="body" idx="1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72" name="Google Shape;272;p54"/>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vid - 4 kolonner med ikoner">
  <p:cSld name="CUSTOM_6_2_2_1">
    <p:bg>
      <p:bgPr>
        <a:solidFill>
          <a:schemeClr val="lt1"/>
        </a:solidFill>
        <a:effectLst/>
      </p:bgPr>
    </p:bg>
    <p:spTree>
      <p:nvGrpSpPr>
        <p:cNvPr id="1" name="Shape 273"/>
        <p:cNvGrpSpPr/>
        <p:nvPr/>
      </p:nvGrpSpPr>
      <p:grpSpPr>
        <a:xfrm>
          <a:off x="0" y="0"/>
          <a:ext cx="0" cy="0"/>
          <a:chOff x="0" y="0"/>
          <a:chExt cx="0" cy="0"/>
        </a:xfrm>
      </p:grpSpPr>
      <p:sp>
        <p:nvSpPr>
          <p:cNvPr id="274" name="Google Shape;274;p55"/>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75" name="Google Shape;275;p55"/>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76" name="Google Shape;276;p55"/>
          <p:cNvSpPr txBox="1">
            <a:spLocks noGrp="1"/>
          </p:cNvSpPr>
          <p:nvPr>
            <p:ph type="body" idx="2"/>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77" name="Google Shape;277;p55"/>
          <p:cNvSpPr txBox="1">
            <a:spLocks noGrp="1"/>
          </p:cNvSpPr>
          <p:nvPr>
            <p:ph type="body" idx="3"/>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78" name="Google Shape;278;p55"/>
          <p:cNvSpPr txBox="1">
            <a:spLocks noGrp="1"/>
          </p:cNvSpPr>
          <p:nvPr>
            <p:ph type="body" idx="4"/>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79" name="Google Shape;279;p55"/>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0" name="Google Shape;280;p55"/>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81" name="Google Shape;281;p55"/>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82" name="Google Shape;282;p55"/>
          <p:cNvSpPr txBox="1">
            <a:spLocks noGrp="1"/>
          </p:cNvSpPr>
          <p:nvPr>
            <p:ph type="body" idx="6"/>
          </p:nvPr>
        </p:nvSpPr>
        <p:spPr>
          <a:xfrm>
            <a:off x="572198" y="478545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83" name="Google Shape;283;p55"/>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84" name="Google Shape;284;p55"/>
          <p:cNvSpPr>
            <a:spLocks noGrp="1"/>
          </p:cNvSpPr>
          <p:nvPr>
            <p:ph type="pic" idx="8"/>
          </p:nvPr>
        </p:nvSpPr>
        <p:spPr>
          <a:xfrm>
            <a:off x="414225" y="1649842"/>
            <a:ext cx="722400" cy="722400"/>
          </a:xfrm>
          <a:prstGeom prst="rect">
            <a:avLst/>
          </a:prstGeom>
          <a:noFill/>
          <a:ln>
            <a:noFill/>
          </a:ln>
        </p:spPr>
      </p:sp>
      <p:sp>
        <p:nvSpPr>
          <p:cNvPr id="285" name="Google Shape;285;p55"/>
          <p:cNvSpPr>
            <a:spLocks noGrp="1"/>
          </p:cNvSpPr>
          <p:nvPr>
            <p:ph type="pic" idx="9"/>
          </p:nvPr>
        </p:nvSpPr>
        <p:spPr>
          <a:xfrm>
            <a:off x="2598051" y="1649842"/>
            <a:ext cx="722400" cy="722400"/>
          </a:xfrm>
          <a:prstGeom prst="rect">
            <a:avLst/>
          </a:prstGeom>
          <a:noFill/>
          <a:ln>
            <a:noFill/>
          </a:ln>
        </p:spPr>
      </p:sp>
      <p:sp>
        <p:nvSpPr>
          <p:cNvPr id="286" name="Google Shape;286;p55"/>
          <p:cNvSpPr>
            <a:spLocks noGrp="1"/>
          </p:cNvSpPr>
          <p:nvPr>
            <p:ph type="pic" idx="13"/>
          </p:nvPr>
        </p:nvSpPr>
        <p:spPr>
          <a:xfrm>
            <a:off x="4808100" y="1649842"/>
            <a:ext cx="722400" cy="722400"/>
          </a:xfrm>
          <a:prstGeom prst="rect">
            <a:avLst/>
          </a:prstGeom>
          <a:noFill/>
          <a:ln>
            <a:noFill/>
          </a:ln>
        </p:spPr>
      </p:sp>
      <p:sp>
        <p:nvSpPr>
          <p:cNvPr id="287" name="Google Shape;287;p55"/>
          <p:cNvSpPr>
            <a:spLocks noGrp="1"/>
          </p:cNvSpPr>
          <p:nvPr>
            <p:ph type="pic" idx="14"/>
          </p:nvPr>
        </p:nvSpPr>
        <p:spPr>
          <a:xfrm>
            <a:off x="7018150" y="1649842"/>
            <a:ext cx="722400" cy="722400"/>
          </a:xfrm>
          <a:prstGeom prst="rect">
            <a:avLst/>
          </a:prstGeom>
          <a:noFill/>
          <a:ln>
            <a:noFill/>
          </a:ln>
        </p:spPr>
      </p:sp>
      <p:sp>
        <p:nvSpPr>
          <p:cNvPr id="288" name="Google Shape;288;p55"/>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Lys grøn - 4 kolonner">
  <p:cSld name="CUSTOM_6_2_1">
    <p:bg>
      <p:bgPr>
        <a:solidFill>
          <a:schemeClr val="lt2"/>
        </a:solidFill>
        <a:effectLst/>
      </p:bgPr>
    </p:bg>
    <p:spTree>
      <p:nvGrpSpPr>
        <p:cNvPr id="1" name="Shape 289"/>
        <p:cNvGrpSpPr/>
        <p:nvPr/>
      </p:nvGrpSpPr>
      <p:grpSpPr>
        <a:xfrm>
          <a:off x="0" y="0"/>
          <a:ext cx="0" cy="0"/>
          <a:chOff x="0" y="0"/>
          <a:chExt cx="0" cy="0"/>
        </a:xfrm>
      </p:grpSpPr>
      <p:sp>
        <p:nvSpPr>
          <p:cNvPr id="290" name="Google Shape;290;p56"/>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291" name="Google Shape;291;p56"/>
          <p:cNvSpPr txBox="1">
            <a:spLocks noGrp="1"/>
          </p:cNvSpPr>
          <p:nvPr>
            <p:ph type="body" idx="1"/>
          </p:nvPr>
        </p:nvSpPr>
        <p:spPr>
          <a:xfrm>
            <a:off x="311700"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92" name="Google Shape;292;p56"/>
          <p:cNvSpPr txBox="1">
            <a:spLocks noGrp="1"/>
          </p:cNvSpPr>
          <p:nvPr>
            <p:ph type="body" idx="2"/>
          </p:nvPr>
        </p:nvSpPr>
        <p:spPr>
          <a:xfrm>
            <a:off x="2521792"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93" name="Google Shape;293;p56"/>
          <p:cNvSpPr txBox="1">
            <a:spLocks noGrp="1"/>
          </p:cNvSpPr>
          <p:nvPr>
            <p:ph type="body" idx="3"/>
          </p:nvPr>
        </p:nvSpPr>
        <p:spPr>
          <a:xfrm>
            <a:off x="6941975"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94" name="Google Shape;294;p56"/>
          <p:cNvSpPr txBox="1">
            <a:spLocks noGrp="1"/>
          </p:cNvSpPr>
          <p:nvPr>
            <p:ph type="body" idx="4"/>
          </p:nvPr>
        </p:nvSpPr>
        <p:spPr>
          <a:xfrm>
            <a:off x="4731884"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295" name="Google Shape;295;p56"/>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96" name="Google Shape;296;p56"/>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297" name="Google Shape;297;p56"/>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98" name="Google Shape;298;p56"/>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299" name="Google Shape;299;p56"/>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00" name="Google Shape;300;p56"/>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vid - 4 kolonner">
  <p:cSld name="CUSTOM_6_2_1_1">
    <p:bg>
      <p:bgPr>
        <a:solidFill>
          <a:schemeClr val="lt1"/>
        </a:solidFill>
        <a:effectLst/>
      </p:bgPr>
    </p:bg>
    <p:spTree>
      <p:nvGrpSpPr>
        <p:cNvPr id="1" name="Shape 301"/>
        <p:cNvGrpSpPr/>
        <p:nvPr/>
      </p:nvGrpSpPr>
      <p:grpSpPr>
        <a:xfrm>
          <a:off x="0" y="0"/>
          <a:ext cx="0" cy="0"/>
          <a:chOff x="0" y="0"/>
          <a:chExt cx="0" cy="0"/>
        </a:xfrm>
      </p:grpSpPr>
      <p:sp>
        <p:nvSpPr>
          <p:cNvPr id="302" name="Google Shape;302;p57"/>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303" name="Google Shape;303;p57"/>
          <p:cNvSpPr txBox="1">
            <a:spLocks noGrp="1"/>
          </p:cNvSpPr>
          <p:nvPr>
            <p:ph type="body" idx="1"/>
          </p:nvPr>
        </p:nvSpPr>
        <p:spPr>
          <a:xfrm>
            <a:off x="311700"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04" name="Google Shape;304;p57"/>
          <p:cNvSpPr txBox="1">
            <a:spLocks noGrp="1"/>
          </p:cNvSpPr>
          <p:nvPr>
            <p:ph type="body" idx="2"/>
          </p:nvPr>
        </p:nvSpPr>
        <p:spPr>
          <a:xfrm>
            <a:off x="2521792"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05" name="Google Shape;305;p57"/>
          <p:cNvSpPr txBox="1">
            <a:spLocks noGrp="1"/>
          </p:cNvSpPr>
          <p:nvPr>
            <p:ph type="body" idx="3"/>
          </p:nvPr>
        </p:nvSpPr>
        <p:spPr>
          <a:xfrm>
            <a:off x="6941975"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06" name="Google Shape;306;p57"/>
          <p:cNvSpPr txBox="1">
            <a:spLocks noGrp="1"/>
          </p:cNvSpPr>
          <p:nvPr>
            <p:ph type="body" idx="4"/>
          </p:nvPr>
        </p:nvSpPr>
        <p:spPr>
          <a:xfrm>
            <a:off x="4731884" y="1682496"/>
            <a:ext cx="18333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07" name="Google Shape;307;p57"/>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08" name="Google Shape;308;p57"/>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309" name="Google Shape;309;p57"/>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10" name="Google Shape;310;p57"/>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11" name="Google Shape;311;p57"/>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12" name="Google Shape;312;p57"/>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Lilla - 4 kolonner med tal">
  <p:cSld name="CUSTOM_6_1">
    <p:bg>
      <p:bgPr>
        <a:solidFill>
          <a:schemeClr val="accent2"/>
        </a:solidFill>
        <a:effectLst/>
      </p:bgPr>
    </p:bg>
    <p:spTree>
      <p:nvGrpSpPr>
        <p:cNvPr id="1" name="Shape 313"/>
        <p:cNvGrpSpPr/>
        <p:nvPr/>
      </p:nvGrpSpPr>
      <p:grpSpPr>
        <a:xfrm>
          <a:off x="0" y="0"/>
          <a:ext cx="0" cy="0"/>
          <a:chOff x="0" y="0"/>
          <a:chExt cx="0" cy="0"/>
        </a:xfrm>
      </p:grpSpPr>
      <p:sp>
        <p:nvSpPr>
          <p:cNvPr id="314" name="Google Shape;314;p58"/>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315" name="Google Shape;315;p58"/>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16" name="Google Shape;316;p58"/>
          <p:cNvSpPr txBox="1">
            <a:spLocks noGrp="1"/>
          </p:cNvSpPr>
          <p:nvPr>
            <p:ph type="subTitle" idx="2"/>
          </p:nvPr>
        </p:nvSpPr>
        <p:spPr>
          <a:xfrm>
            <a:off x="311706"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317" name="Google Shape;317;p58"/>
          <p:cNvSpPr txBox="1">
            <a:spLocks noGrp="1"/>
          </p:cNvSpPr>
          <p:nvPr>
            <p:ph type="body" idx="3"/>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18" name="Google Shape;318;p58"/>
          <p:cNvSpPr txBox="1">
            <a:spLocks noGrp="1"/>
          </p:cNvSpPr>
          <p:nvPr>
            <p:ph type="subTitle" idx="4"/>
          </p:nvPr>
        </p:nvSpPr>
        <p:spPr>
          <a:xfrm>
            <a:off x="2521798"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319" name="Google Shape;319;p58"/>
          <p:cNvSpPr txBox="1">
            <a:spLocks noGrp="1"/>
          </p:cNvSpPr>
          <p:nvPr>
            <p:ph type="body" idx="5"/>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20" name="Google Shape;320;p58"/>
          <p:cNvSpPr txBox="1">
            <a:spLocks noGrp="1"/>
          </p:cNvSpPr>
          <p:nvPr>
            <p:ph type="subTitle" idx="6"/>
          </p:nvPr>
        </p:nvSpPr>
        <p:spPr>
          <a:xfrm>
            <a:off x="6941982"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321" name="Google Shape;321;p58"/>
          <p:cNvSpPr txBox="1">
            <a:spLocks noGrp="1"/>
          </p:cNvSpPr>
          <p:nvPr>
            <p:ph type="body" idx="7"/>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22" name="Google Shape;322;p58"/>
          <p:cNvSpPr txBox="1">
            <a:spLocks noGrp="1"/>
          </p:cNvSpPr>
          <p:nvPr>
            <p:ph type="subTitle" idx="8"/>
          </p:nvPr>
        </p:nvSpPr>
        <p:spPr>
          <a:xfrm>
            <a:off x="4731890"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323" name="Google Shape;323;p58"/>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4" name="Google Shape;324;p58"/>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325" name="Google Shape;325;p58"/>
          <p:cNvSpPr txBox="1">
            <a:spLocks noGrp="1"/>
          </p:cNvSpPr>
          <p:nvPr>
            <p:ph type="body" idx="9"/>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26" name="Google Shape;326;p58"/>
          <p:cNvSpPr txBox="1">
            <a:spLocks noGrp="1"/>
          </p:cNvSpPr>
          <p:nvPr>
            <p:ph type="body" idx="1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27" name="Google Shape;327;p58"/>
          <p:cNvSpPr txBox="1">
            <a:spLocks noGrp="1"/>
          </p:cNvSpPr>
          <p:nvPr>
            <p:ph type="body" idx="1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28" name="Google Shape;328;p58"/>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Lilla - 4 kolonner med ikoner">
  <p:cSld name="CUSTOM_6_1_4">
    <p:bg>
      <p:bgPr>
        <a:solidFill>
          <a:schemeClr val="accent2"/>
        </a:solidFill>
        <a:effectLst/>
      </p:bgPr>
    </p:bg>
    <p:spTree>
      <p:nvGrpSpPr>
        <p:cNvPr id="1" name="Shape 329"/>
        <p:cNvGrpSpPr/>
        <p:nvPr/>
      </p:nvGrpSpPr>
      <p:grpSpPr>
        <a:xfrm>
          <a:off x="0" y="0"/>
          <a:ext cx="0" cy="0"/>
          <a:chOff x="0" y="0"/>
          <a:chExt cx="0" cy="0"/>
        </a:xfrm>
      </p:grpSpPr>
      <p:sp>
        <p:nvSpPr>
          <p:cNvPr id="330" name="Google Shape;330;p59"/>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331" name="Google Shape;331;p59"/>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32" name="Google Shape;332;p59"/>
          <p:cNvSpPr txBox="1">
            <a:spLocks noGrp="1"/>
          </p:cNvSpPr>
          <p:nvPr>
            <p:ph type="body" idx="2"/>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33" name="Google Shape;333;p59"/>
          <p:cNvSpPr txBox="1">
            <a:spLocks noGrp="1"/>
          </p:cNvSpPr>
          <p:nvPr>
            <p:ph type="body" idx="3"/>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34" name="Google Shape;334;p59"/>
          <p:cNvSpPr txBox="1">
            <a:spLocks noGrp="1"/>
          </p:cNvSpPr>
          <p:nvPr>
            <p:ph type="body" idx="4"/>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35" name="Google Shape;335;p5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36" name="Google Shape;336;p59"/>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337" name="Google Shape;337;p59"/>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38" name="Google Shape;338;p59"/>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39" name="Google Shape;339;p59"/>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40" name="Google Shape;340;p59"/>
          <p:cNvSpPr>
            <a:spLocks noGrp="1"/>
          </p:cNvSpPr>
          <p:nvPr>
            <p:ph type="pic" idx="8"/>
          </p:nvPr>
        </p:nvSpPr>
        <p:spPr>
          <a:xfrm>
            <a:off x="414225" y="1649842"/>
            <a:ext cx="722400" cy="722400"/>
          </a:xfrm>
          <a:prstGeom prst="rect">
            <a:avLst/>
          </a:prstGeom>
          <a:noFill/>
          <a:ln>
            <a:noFill/>
          </a:ln>
        </p:spPr>
      </p:sp>
      <p:sp>
        <p:nvSpPr>
          <p:cNvPr id="341" name="Google Shape;341;p59"/>
          <p:cNvSpPr>
            <a:spLocks noGrp="1"/>
          </p:cNvSpPr>
          <p:nvPr>
            <p:ph type="pic" idx="9"/>
          </p:nvPr>
        </p:nvSpPr>
        <p:spPr>
          <a:xfrm>
            <a:off x="2598051" y="1649842"/>
            <a:ext cx="722400" cy="722400"/>
          </a:xfrm>
          <a:prstGeom prst="rect">
            <a:avLst/>
          </a:prstGeom>
          <a:noFill/>
          <a:ln>
            <a:noFill/>
          </a:ln>
        </p:spPr>
      </p:sp>
      <p:sp>
        <p:nvSpPr>
          <p:cNvPr id="342" name="Google Shape;342;p59"/>
          <p:cNvSpPr>
            <a:spLocks noGrp="1"/>
          </p:cNvSpPr>
          <p:nvPr>
            <p:ph type="pic" idx="13"/>
          </p:nvPr>
        </p:nvSpPr>
        <p:spPr>
          <a:xfrm>
            <a:off x="4808100" y="1649842"/>
            <a:ext cx="722400" cy="722400"/>
          </a:xfrm>
          <a:prstGeom prst="rect">
            <a:avLst/>
          </a:prstGeom>
          <a:noFill/>
          <a:ln>
            <a:noFill/>
          </a:ln>
        </p:spPr>
      </p:sp>
      <p:sp>
        <p:nvSpPr>
          <p:cNvPr id="343" name="Google Shape;343;p59"/>
          <p:cNvSpPr>
            <a:spLocks noGrp="1"/>
          </p:cNvSpPr>
          <p:nvPr>
            <p:ph type="pic" idx="14"/>
          </p:nvPr>
        </p:nvSpPr>
        <p:spPr>
          <a:xfrm>
            <a:off x="7018150" y="1649842"/>
            <a:ext cx="722400" cy="722400"/>
          </a:xfrm>
          <a:prstGeom prst="rect">
            <a:avLst/>
          </a:prstGeom>
          <a:noFill/>
          <a:ln>
            <a:noFill/>
          </a:ln>
        </p:spPr>
      </p:sp>
      <p:sp>
        <p:nvSpPr>
          <p:cNvPr id="344" name="Google Shape;344;p59"/>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ys grøn - Kapitelskift">
  <p:cSld name="SECTION_HEADER_3_1_1_1_2">
    <p:bg>
      <p:bgPr>
        <a:solidFill>
          <a:schemeClr val="lt2"/>
        </a:solidFill>
        <a:effectLst/>
      </p:bgPr>
    </p:bg>
    <p:spTree>
      <p:nvGrpSpPr>
        <p:cNvPr id="1" name="Shape 26"/>
        <p:cNvGrpSpPr/>
        <p:nvPr/>
      </p:nvGrpSpPr>
      <p:grpSpPr>
        <a:xfrm>
          <a:off x="0" y="0"/>
          <a:ext cx="0" cy="0"/>
          <a:chOff x="0" y="0"/>
          <a:chExt cx="0" cy="0"/>
        </a:xfrm>
      </p:grpSpPr>
      <p:sp>
        <p:nvSpPr>
          <p:cNvPr id="27" name="Google Shape;27;p33"/>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28" name="Google Shape;28;p33"/>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SzPts val="8000"/>
              <a:buFont typeface="Ovo"/>
              <a:buNone/>
              <a:defRPr sz="8000">
                <a:latin typeface="Ovo"/>
                <a:ea typeface="Ovo"/>
                <a:cs typeface="Ovo"/>
                <a:sym typeface="Ovo"/>
              </a:defRPr>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endParaRPr/>
          </a:p>
        </p:txBody>
      </p:sp>
      <p:sp>
        <p:nvSpPr>
          <p:cNvPr id="29" name="Google Shape;29;p33"/>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SzPts val="1200"/>
              <a:buFont typeface="Lato"/>
              <a:buNone/>
              <a:defRPr sz="12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30" name="Google Shape;30;p3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31" name="Google Shape;31;p3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32" name="Google Shape;32;p33"/>
          <p:cNvSpPr txBox="1">
            <a:spLocks noGrp="1"/>
          </p:cNvSpPr>
          <p:nvPr>
            <p:ph type="body" idx="1"/>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3" name="Google Shape;33;p33"/>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4" name="Google Shape;34;p33"/>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pic>
        <p:nvPicPr>
          <p:cNvPr id="35" name="Google Shape;35;p33"/>
          <p:cNvPicPr preferRelativeResize="0"/>
          <p:nvPr/>
        </p:nvPicPr>
        <p:blipFill rotWithShape="1">
          <a:blip r:embed="rId2">
            <a:alphaModFix/>
          </a:blip>
          <a:srcRect/>
          <a:stretch/>
        </p:blipFill>
        <p:spPr>
          <a:xfrm>
            <a:off x="192024" y="155448"/>
            <a:ext cx="1069848" cy="374447"/>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Lilla - 4 kolonner">
  <p:cSld name="CUSTOM_6_1_3">
    <p:bg>
      <p:bgPr>
        <a:solidFill>
          <a:schemeClr val="accent2"/>
        </a:solidFill>
        <a:effectLst/>
      </p:bgPr>
    </p:bg>
    <p:spTree>
      <p:nvGrpSpPr>
        <p:cNvPr id="1" name="Shape 345"/>
        <p:cNvGrpSpPr/>
        <p:nvPr/>
      </p:nvGrpSpPr>
      <p:grpSpPr>
        <a:xfrm>
          <a:off x="0" y="0"/>
          <a:ext cx="0" cy="0"/>
          <a:chOff x="0" y="0"/>
          <a:chExt cx="0" cy="0"/>
        </a:xfrm>
      </p:grpSpPr>
      <p:sp>
        <p:nvSpPr>
          <p:cNvPr id="346" name="Google Shape;346;p60"/>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347" name="Google Shape;347;p60"/>
          <p:cNvSpPr txBox="1">
            <a:spLocks noGrp="1"/>
          </p:cNvSpPr>
          <p:nvPr>
            <p:ph type="body" idx="1"/>
          </p:nvPr>
        </p:nvSpPr>
        <p:spPr>
          <a:xfrm>
            <a:off x="311700"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48" name="Google Shape;348;p60"/>
          <p:cNvSpPr txBox="1">
            <a:spLocks noGrp="1"/>
          </p:cNvSpPr>
          <p:nvPr>
            <p:ph type="body" idx="2"/>
          </p:nvPr>
        </p:nvSpPr>
        <p:spPr>
          <a:xfrm>
            <a:off x="2521792"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49" name="Google Shape;349;p60"/>
          <p:cNvSpPr txBox="1">
            <a:spLocks noGrp="1"/>
          </p:cNvSpPr>
          <p:nvPr>
            <p:ph type="body" idx="3"/>
          </p:nvPr>
        </p:nvSpPr>
        <p:spPr>
          <a:xfrm>
            <a:off x="6941975"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50" name="Google Shape;350;p60"/>
          <p:cNvSpPr txBox="1">
            <a:spLocks noGrp="1"/>
          </p:cNvSpPr>
          <p:nvPr>
            <p:ph type="body" idx="4"/>
          </p:nvPr>
        </p:nvSpPr>
        <p:spPr>
          <a:xfrm>
            <a:off x="4731883"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51" name="Google Shape;351;p60"/>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52" name="Google Shape;352;p60"/>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353" name="Google Shape;353;p60"/>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54" name="Google Shape;354;p60"/>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55" name="Google Shape;355;p60"/>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56" name="Google Shape;356;p60"/>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ys gul - 4 kolonner med tal">
  <p:cSld name="CUSTOM_6_1_2">
    <p:bg>
      <p:bgPr>
        <a:solidFill>
          <a:schemeClr val="accent5"/>
        </a:solidFill>
        <a:effectLst/>
      </p:bgPr>
    </p:bg>
    <p:spTree>
      <p:nvGrpSpPr>
        <p:cNvPr id="1" name="Shape 357"/>
        <p:cNvGrpSpPr/>
        <p:nvPr/>
      </p:nvGrpSpPr>
      <p:grpSpPr>
        <a:xfrm>
          <a:off x="0" y="0"/>
          <a:ext cx="0" cy="0"/>
          <a:chOff x="0" y="0"/>
          <a:chExt cx="0" cy="0"/>
        </a:xfrm>
      </p:grpSpPr>
      <p:sp>
        <p:nvSpPr>
          <p:cNvPr id="358" name="Google Shape;358;p61"/>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359" name="Google Shape;359;p61"/>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60" name="Google Shape;360;p61"/>
          <p:cNvSpPr txBox="1">
            <a:spLocks noGrp="1"/>
          </p:cNvSpPr>
          <p:nvPr>
            <p:ph type="subTitle" idx="2"/>
          </p:nvPr>
        </p:nvSpPr>
        <p:spPr>
          <a:xfrm>
            <a:off x="311706"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361" name="Google Shape;361;p61"/>
          <p:cNvSpPr txBox="1">
            <a:spLocks noGrp="1"/>
          </p:cNvSpPr>
          <p:nvPr>
            <p:ph type="body" idx="3"/>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62" name="Google Shape;362;p61"/>
          <p:cNvSpPr txBox="1">
            <a:spLocks noGrp="1"/>
          </p:cNvSpPr>
          <p:nvPr>
            <p:ph type="subTitle" idx="4"/>
          </p:nvPr>
        </p:nvSpPr>
        <p:spPr>
          <a:xfrm>
            <a:off x="2521798"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363" name="Google Shape;363;p61"/>
          <p:cNvSpPr txBox="1">
            <a:spLocks noGrp="1"/>
          </p:cNvSpPr>
          <p:nvPr>
            <p:ph type="body" idx="5"/>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64" name="Google Shape;364;p61"/>
          <p:cNvSpPr txBox="1">
            <a:spLocks noGrp="1"/>
          </p:cNvSpPr>
          <p:nvPr>
            <p:ph type="subTitle" idx="6"/>
          </p:nvPr>
        </p:nvSpPr>
        <p:spPr>
          <a:xfrm>
            <a:off x="6941982"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365" name="Google Shape;365;p61"/>
          <p:cNvSpPr txBox="1">
            <a:spLocks noGrp="1"/>
          </p:cNvSpPr>
          <p:nvPr>
            <p:ph type="body" idx="7"/>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66" name="Google Shape;366;p61"/>
          <p:cNvSpPr txBox="1">
            <a:spLocks noGrp="1"/>
          </p:cNvSpPr>
          <p:nvPr>
            <p:ph type="subTitle" idx="8"/>
          </p:nvPr>
        </p:nvSpPr>
        <p:spPr>
          <a:xfrm>
            <a:off x="4731890"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367" name="Google Shape;367;p61"/>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68" name="Google Shape;368;p61"/>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369" name="Google Shape;369;p61"/>
          <p:cNvSpPr txBox="1">
            <a:spLocks noGrp="1"/>
          </p:cNvSpPr>
          <p:nvPr>
            <p:ph type="body" idx="9"/>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70" name="Google Shape;370;p61"/>
          <p:cNvSpPr txBox="1">
            <a:spLocks noGrp="1"/>
          </p:cNvSpPr>
          <p:nvPr>
            <p:ph type="body" idx="13"/>
          </p:nvPr>
        </p:nvSpPr>
        <p:spPr>
          <a:xfrm>
            <a:off x="572200"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71" name="Google Shape;371;p61"/>
          <p:cNvSpPr txBox="1">
            <a:spLocks noGrp="1"/>
          </p:cNvSpPr>
          <p:nvPr>
            <p:ph type="body" idx="1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72" name="Google Shape;372;p61"/>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ys gul - 4 kolonner med ikoner">
  <p:cSld name="CUSTOM_6_1_2_3">
    <p:bg>
      <p:bgPr>
        <a:solidFill>
          <a:schemeClr val="accent5"/>
        </a:solidFill>
        <a:effectLst/>
      </p:bgPr>
    </p:bg>
    <p:spTree>
      <p:nvGrpSpPr>
        <p:cNvPr id="1" name="Shape 373"/>
        <p:cNvGrpSpPr/>
        <p:nvPr/>
      </p:nvGrpSpPr>
      <p:grpSpPr>
        <a:xfrm>
          <a:off x="0" y="0"/>
          <a:ext cx="0" cy="0"/>
          <a:chOff x="0" y="0"/>
          <a:chExt cx="0" cy="0"/>
        </a:xfrm>
      </p:grpSpPr>
      <p:sp>
        <p:nvSpPr>
          <p:cNvPr id="374" name="Google Shape;374;p62"/>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375" name="Google Shape;375;p62"/>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76" name="Google Shape;376;p62"/>
          <p:cNvSpPr txBox="1">
            <a:spLocks noGrp="1"/>
          </p:cNvSpPr>
          <p:nvPr>
            <p:ph type="body" idx="2"/>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77" name="Google Shape;377;p62"/>
          <p:cNvSpPr txBox="1">
            <a:spLocks noGrp="1"/>
          </p:cNvSpPr>
          <p:nvPr>
            <p:ph type="body" idx="3"/>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78" name="Google Shape;378;p62"/>
          <p:cNvSpPr txBox="1">
            <a:spLocks noGrp="1"/>
          </p:cNvSpPr>
          <p:nvPr>
            <p:ph type="body" idx="4"/>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79" name="Google Shape;379;p6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80" name="Google Shape;380;p62"/>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381" name="Google Shape;381;p62"/>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82" name="Google Shape;382;p62"/>
          <p:cNvSpPr txBox="1">
            <a:spLocks noGrp="1"/>
          </p:cNvSpPr>
          <p:nvPr>
            <p:ph type="body" idx="6"/>
          </p:nvPr>
        </p:nvSpPr>
        <p:spPr>
          <a:xfrm>
            <a:off x="572200"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83" name="Google Shape;383;p62"/>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84" name="Google Shape;384;p62"/>
          <p:cNvSpPr>
            <a:spLocks noGrp="1"/>
          </p:cNvSpPr>
          <p:nvPr>
            <p:ph type="pic" idx="8"/>
          </p:nvPr>
        </p:nvSpPr>
        <p:spPr>
          <a:xfrm>
            <a:off x="414225" y="1649842"/>
            <a:ext cx="722400" cy="722400"/>
          </a:xfrm>
          <a:prstGeom prst="rect">
            <a:avLst/>
          </a:prstGeom>
          <a:noFill/>
          <a:ln>
            <a:noFill/>
          </a:ln>
        </p:spPr>
      </p:sp>
      <p:sp>
        <p:nvSpPr>
          <p:cNvPr id="385" name="Google Shape;385;p62"/>
          <p:cNvSpPr>
            <a:spLocks noGrp="1"/>
          </p:cNvSpPr>
          <p:nvPr>
            <p:ph type="pic" idx="9"/>
          </p:nvPr>
        </p:nvSpPr>
        <p:spPr>
          <a:xfrm>
            <a:off x="2598051" y="1649842"/>
            <a:ext cx="722400" cy="722400"/>
          </a:xfrm>
          <a:prstGeom prst="rect">
            <a:avLst/>
          </a:prstGeom>
          <a:noFill/>
          <a:ln>
            <a:noFill/>
          </a:ln>
        </p:spPr>
      </p:sp>
      <p:sp>
        <p:nvSpPr>
          <p:cNvPr id="386" name="Google Shape;386;p62"/>
          <p:cNvSpPr>
            <a:spLocks noGrp="1"/>
          </p:cNvSpPr>
          <p:nvPr>
            <p:ph type="pic" idx="13"/>
          </p:nvPr>
        </p:nvSpPr>
        <p:spPr>
          <a:xfrm>
            <a:off x="4808100" y="1649842"/>
            <a:ext cx="722400" cy="722400"/>
          </a:xfrm>
          <a:prstGeom prst="rect">
            <a:avLst/>
          </a:prstGeom>
          <a:noFill/>
          <a:ln>
            <a:noFill/>
          </a:ln>
        </p:spPr>
      </p:sp>
      <p:sp>
        <p:nvSpPr>
          <p:cNvPr id="387" name="Google Shape;387;p62"/>
          <p:cNvSpPr>
            <a:spLocks noGrp="1"/>
          </p:cNvSpPr>
          <p:nvPr>
            <p:ph type="pic" idx="14"/>
          </p:nvPr>
        </p:nvSpPr>
        <p:spPr>
          <a:xfrm>
            <a:off x="7018150" y="1649842"/>
            <a:ext cx="722400" cy="722400"/>
          </a:xfrm>
          <a:prstGeom prst="rect">
            <a:avLst/>
          </a:prstGeom>
          <a:noFill/>
          <a:ln>
            <a:noFill/>
          </a:ln>
        </p:spPr>
      </p:sp>
      <p:sp>
        <p:nvSpPr>
          <p:cNvPr id="388" name="Google Shape;388;p62"/>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ys gul - 4 kolonner">
  <p:cSld name="CUSTOM_6_1_2_2">
    <p:bg>
      <p:bgPr>
        <a:solidFill>
          <a:schemeClr val="accent5"/>
        </a:solidFill>
        <a:effectLst/>
      </p:bgPr>
    </p:bg>
    <p:spTree>
      <p:nvGrpSpPr>
        <p:cNvPr id="1" name="Shape 389"/>
        <p:cNvGrpSpPr/>
        <p:nvPr/>
      </p:nvGrpSpPr>
      <p:grpSpPr>
        <a:xfrm>
          <a:off x="0" y="0"/>
          <a:ext cx="0" cy="0"/>
          <a:chOff x="0" y="0"/>
          <a:chExt cx="0" cy="0"/>
        </a:xfrm>
      </p:grpSpPr>
      <p:sp>
        <p:nvSpPr>
          <p:cNvPr id="390" name="Google Shape;390;p63"/>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391" name="Google Shape;391;p63"/>
          <p:cNvSpPr txBox="1">
            <a:spLocks noGrp="1"/>
          </p:cNvSpPr>
          <p:nvPr>
            <p:ph type="body" idx="1"/>
          </p:nvPr>
        </p:nvSpPr>
        <p:spPr>
          <a:xfrm>
            <a:off x="311700"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92" name="Google Shape;392;p63"/>
          <p:cNvSpPr txBox="1">
            <a:spLocks noGrp="1"/>
          </p:cNvSpPr>
          <p:nvPr>
            <p:ph type="body" idx="2"/>
          </p:nvPr>
        </p:nvSpPr>
        <p:spPr>
          <a:xfrm>
            <a:off x="2521792"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93" name="Google Shape;393;p63"/>
          <p:cNvSpPr txBox="1">
            <a:spLocks noGrp="1"/>
          </p:cNvSpPr>
          <p:nvPr>
            <p:ph type="body" idx="3"/>
          </p:nvPr>
        </p:nvSpPr>
        <p:spPr>
          <a:xfrm>
            <a:off x="6941975"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94" name="Google Shape;394;p63"/>
          <p:cNvSpPr txBox="1">
            <a:spLocks noGrp="1"/>
          </p:cNvSpPr>
          <p:nvPr>
            <p:ph type="body" idx="4"/>
          </p:nvPr>
        </p:nvSpPr>
        <p:spPr>
          <a:xfrm>
            <a:off x="4731883"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95" name="Google Shape;395;p6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96" name="Google Shape;396;p63"/>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397" name="Google Shape;397;p63"/>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98" name="Google Shape;398;p63"/>
          <p:cNvSpPr txBox="1">
            <a:spLocks noGrp="1"/>
          </p:cNvSpPr>
          <p:nvPr>
            <p:ph type="body" idx="6"/>
          </p:nvPr>
        </p:nvSpPr>
        <p:spPr>
          <a:xfrm>
            <a:off x="572200"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399" name="Google Shape;399;p63"/>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00" name="Google Shape;400;p63"/>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ordeaux - 4 kolonner med tal">
  <p:cSld name="CUSTOM_6_1_2_1">
    <p:bg>
      <p:bgPr>
        <a:solidFill>
          <a:schemeClr val="accent3"/>
        </a:solidFill>
        <a:effectLst/>
      </p:bgPr>
    </p:bg>
    <p:spTree>
      <p:nvGrpSpPr>
        <p:cNvPr id="1" name="Shape 401"/>
        <p:cNvGrpSpPr/>
        <p:nvPr/>
      </p:nvGrpSpPr>
      <p:grpSpPr>
        <a:xfrm>
          <a:off x="0" y="0"/>
          <a:ext cx="0" cy="0"/>
          <a:chOff x="0" y="0"/>
          <a:chExt cx="0" cy="0"/>
        </a:xfrm>
      </p:grpSpPr>
      <p:sp>
        <p:nvSpPr>
          <p:cNvPr id="402" name="Google Shape;402;p64"/>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403" name="Google Shape;403;p64"/>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04" name="Google Shape;404;p64"/>
          <p:cNvSpPr txBox="1">
            <a:spLocks noGrp="1"/>
          </p:cNvSpPr>
          <p:nvPr>
            <p:ph type="subTitle" idx="2"/>
          </p:nvPr>
        </p:nvSpPr>
        <p:spPr>
          <a:xfrm>
            <a:off x="311706"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4000"/>
              <a:buFont typeface="Ovo"/>
              <a:buNone/>
              <a:defRPr sz="40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2pPr>
            <a:lvl3pPr lvl="2"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3pPr>
            <a:lvl4pPr lvl="3"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4pPr>
            <a:lvl5pPr lvl="4"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5pPr>
            <a:lvl6pPr lvl="5"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6pPr>
            <a:lvl7pPr lvl="6"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7pPr>
            <a:lvl8pPr lvl="7"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8pPr>
            <a:lvl9pPr lvl="8"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9pPr>
          </a:lstStyle>
          <a:p>
            <a:endParaRPr/>
          </a:p>
        </p:txBody>
      </p:sp>
      <p:sp>
        <p:nvSpPr>
          <p:cNvPr id="405" name="Google Shape;405;p64"/>
          <p:cNvSpPr txBox="1">
            <a:spLocks noGrp="1"/>
          </p:cNvSpPr>
          <p:nvPr>
            <p:ph type="body" idx="3"/>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06" name="Google Shape;406;p64"/>
          <p:cNvSpPr txBox="1">
            <a:spLocks noGrp="1"/>
          </p:cNvSpPr>
          <p:nvPr>
            <p:ph type="subTitle" idx="4"/>
          </p:nvPr>
        </p:nvSpPr>
        <p:spPr>
          <a:xfrm>
            <a:off x="2521798"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4000"/>
              <a:buFont typeface="Ovo"/>
              <a:buNone/>
              <a:defRPr sz="40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2pPr>
            <a:lvl3pPr lvl="2"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3pPr>
            <a:lvl4pPr lvl="3"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4pPr>
            <a:lvl5pPr lvl="4"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5pPr>
            <a:lvl6pPr lvl="5"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6pPr>
            <a:lvl7pPr lvl="6"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7pPr>
            <a:lvl8pPr lvl="7"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8pPr>
            <a:lvl9pPr lvl="8"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9pPr>
          </a:lstStyle>
          <a:p>
            <a:endParaRPr/>
          </a:p>
        </p:txBody>
      </p:sp>
      <p:sp>
        <p:nvSpPr>
          <p:cNvPr id="407" name="Google Shape;407;p64"/>
          <p:cNvSpPr txBox="1">
            <a:spLocks noGrp="1"/>
          </p:cNvSpPr>
          <p:nvPr>
            <p:ph type="body" idx="5"/>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08" name="Google Shape;408;p64"/>
          <p:cNvSpPr txBox="1">
            <a:spLocks noGrp="1"/>
          </p:cNvSpPr>
          <p:nvPr>
            <p:ph type="subTitle" idx="6"/>
          </p:nvPr>
        </p:nvSpPr>
        <p:spPr>
          <a:xfrm>
            <a:off x="6941982"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4000"/>
              <a:buFont typeface="Ovo"/>
              <a:buNone/>
              <a:defRPr sz="40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2pPr>
            <a:lvl3pPr lvl="2"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3pPr>
            <a:lvl4pPr lvl="3"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4pPr>
            <a:lvl5pPr lvl="4"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5pPr>
            <a:lvl6pPr lvl="5"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6pPr>
            <a:lvl7pPr lvl="6"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7pPr>
            <a:lvl8pPr lvl="7"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8pPr>
            <a:lvl9pPr lvl="8"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9pPr>
          </a:lstStyle>
          <a:p>
            <a:endParaRPr/>
          </a:p>
        </p:txBody>
      </p:sp>
      <p:sp>
        <p:nvSpPr>
          <p:cNvPr id="409" name="Google Shape;409;p64"/>
          <p:cNvSpPr txBox="1">
            <a:spLocks noGrp="1"/>
          </p:cNvSpPr>
          <p:nvPr>
            <p:ph type="body" idx="7"/>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10" name="Google Shape;410;p64"/>
          <p:cNvSpPr txBox="1">
            <a:spLocks noGrp="1"/>
          </p:cNvSpPr>
          <p:nvPr>
            <p:ph type="subTitle" idx="8"/>
          </p:nvPr>
        </p:nvSpPr>
        <p:spPr>
          <a:xfrm>
            <a:off x="4731890"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4000"/>
              <a:buFont typeface="Ovo"/>
              <a:buNone/>
              <a:defRPr sz="40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2pPr>
            <a:lvl3pPr lvl="2"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3pPr>
            <a:lvl4pPr lvl="3"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4pPr>
            <a:lvl5pPr lvl="4"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5pPr>
            <a:lvl6pPr lvl="5"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6pPr>
            <a:lvl7pPr lvl="6"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7pPr>
            <a:lvl8pPr lvl="7"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8pPr>
            <a:lvl9pPr lvl="8"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9pPr>
          </a:lstStyle>
          <a:p>
            <a:endParaRPr/>
          </a:p>
        </p:txBody>
      </p:sp>
      <p:sp>
        <p:nvSpPr>
          <p:cNvPr id="411" name="Google Shape;411;p64"/>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accent4"/>
              </a:solidFill>
              <a:latin typeface="Arial"/>
              <a:ea typeface="Arial"/>
              <a:cs typeface="Arial"/>
              <a:sym typeface="Arial"/>
            </a:endParaRPr>
          </a:p>
        </p:txBody>
      </p:sp>
      <p:sp>
        <p:nvSpPr>
          <p:cNvPr id="412" name="Google Shape;412;p64"/>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413" name="Google Shape;413;p64"/>
          <p:cNvSpPr txBox="1">
            <a:spLocks noGrp="1"/>
          </p:cNvSpPr>
          <p:nvPr>
            <p:ph type="body" idx="9"/>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414" name="Google Shape;414;p64"/>
          <p:cNvSpPr txBox="1">
            <a:spLocks noGrp="1"/>
          </p:cNvSpPr>
          <p:nvPr>
            <p:ph type="body" idx="1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415" name="Google Shape;415;p64"/>
          <p:cNvSpPr txBox="1">
            <a:spLocks noGrp="1"/>
          </p:cNvSpPr>
          <p:nvPr>
            <p:ph type="body" idx="1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416" name="Google Shape;416;p64"/>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ordeaux - 4 kolonner med ikoner">
  <p:cSld name="CUSTOM_6_1_2_1_2">
    <p:bg>
      <p:bgPr>
        <a:solidFill>
          <a:schemeClr val="accent3"/>
        </a:solidFill>
        <a:effectLst/>
      </p:bgPr>
    </p:bg>
    <p:spTree>
      <p:nvGrpSpPr>
        <p:cNvPr id="1" name="Shape 417"/>
        <p:cNvGrpSpPr/>
        <p:nvPr/>
      </p:nvGrpSpPr>
      <p:grpSpPr>
        <a:xfrm>
          <a:off x="0" y="0"/>
          <a:ext cx="0" cy="0"/>
          <a:chOff x="0" y="0"/>
          <a:chExt cx="0" cy="0"/>
        </a:xfrm>
      </p:grpSpPr>
      <p:sp>
        <p:nvSpPr>
          <p:cNvPr id="418" name="Google Shape;418;p65"/>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419" name="Google Shape;419;p65"/>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20" name="Google Shape;420;p65"/>
          <p:cNvSpPr txBox="1">
            <a:spLocks noGrp="1"/>
          </p:cNvSpPr>
          <p:nvPr>
            <p:ph type="body" idx="2"/>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21" name="Google Shape;421;p65"/>
          <p:cNvSpPr txBox="1">
            <a:spLocks noGrp="1"/>
          </p:cNvSpPr>
          <p:nvPr>
            <p:ph type="body" idx="3"/>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22" name="Google Shape;422;p65"/>
          <p:cNvSpPr txBox="1">
            <a:spLocks noGrp="1"/>
          </p:cNvSpPr>
          <p:nvPr>
            <p:ph type="body" idx="4"/>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23" name="Google Shape;423;p65"/>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accent4"/>
              </a:solidFill>
              <a:latin typeface="Arial"/>
              <a:ea typeface="Arial"/>
              <a:cs typeface="Arial"/>
              <a:sym typeface="Arial"/>
            </a:endParaRPr>
          </a:p>
        </p:txBody>
      </p:sp>
      <p:sp>
        <p:nvSpPr>
          <p:cNvPr id="424" name="Google Shape;424;p65"/>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425" name="Google Shape;425;p65"/>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426" name="Google Shape;426;p65"/>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427" name="Google Shape;427;p65"/>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428" name="Google Shape;428;p65"/>
          <p:cNvSpPr>
            <a:spLocks noGrp="1"/>
          </p:cNvSpPr>
          <p:nvPr>
            <p:ph type="pic" idx="8"/>
          </p:nvPr>
        </p:nvSpPr>
        <p:spPr>
          <a:xfrm>
            <a:off x="414225" y="1649842"/>
            <a:ext cx="722400" cy="722400"/>
          </a:xfrm>
          <a:prstGeom prst="rect">
            <a:avLst/>
          </a:prstGeom>
          <a:noFill/>
          <a:ln>
            <a:noFill/>
          </a:ln>
        </p:spPr>
      </p:sp>
      <p:sp>
        <p:nvSpPr>
          <p:cNvPr id="429" name="Google Shape;429;p65"/>
          <p:cNvSpPr>
            <a:spLocks noGrp="1"/>
          </p:cNvSpPr>
          <p:nvPr>
            <p:ph type="pic" idx="9"/>
          </p:nvPr>
        </p:nvSpPr>
        <p:spPr>
          <a:xfrm>
            <a:off x="2598051" y="1649842"/>
            <a:ext cx="722400" cy="722400"/>
          </a:xfrm>
          <a:prstGeom prst="rect">
            <a:avLst/>
          </a:prstGeom>
          <a:noFill/>
          <a:ln>
            <a:noFill/>
          </a:ln>
        </p:spPr>
      </p:sp>
      <p:sp>
        <p:nvSpPr>
          <p:cNvPr id="430" name="Google Shape;430;p65"/>
          <p:cNvSpPr>
            <a:spLocks noGrp="1"/>
          </p:cNvSpPr>
          <p:nvPr>
            <p:ph type="pic" idx="13"/>
          </p:nvPr>
        </p:nvSpPr>
        <p:spPr>
          <a:xfrm>
            <a:off x="4808100" y="1649842"/>
            <a:ext cx="722400" cy="722400"/>
          </a:xfrm>
          <a:prstGeom prst="rect">
            <a:avLst/>
          </a:prstGeom>
          <a:noFill/>
          <a:ln>
            <a:noFill/>
          </a:ln>
        </p:spPr>
      </p:sp>
      <p:sp>
        <p:nvSpPr>
          <p:cNvPr id="431" name="Google Shape;431;p65"/>
          <p:cNvSpPr>
            <a:spLocks noGrp="1"/>
          </p:cNvSpPr>
          <p:nvPr>
            <p:ph type="pic" idx="14"/>
          </p:nvPr>
        </p:nvSpPr>
        <p:spPr>
          <a:xfrm>
            <a:off x="7018150" y="1649842"/>
            <a:ext cx="722400" cy="722400"/>
          </a:xfrm>
          <a:prstGeom prst="rect">
            <a:avLst/>
          </a:prstGeom>
          <a:noFill/>
          <a:ln>
            <a:noFill/>
          </a:ln>
        </p:spPr>
      </p:sp>
      <p:sp>
        <p:nvSpPr>
          <p:cNvPr id="432" name="Google Shape;432;p65"/>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ordeaux - 4 kolonner">
  <p:cSld name="CUSTOM_6_1_2_1_1">
    <p:bg>
      <p:bgPr>
        <a:solidFill>
          <a:schemeClr val="accent3"/>
        </a:solidFill>
        <a:effectLst/>
      </p:bgPr>
    </p:bg>
    <p:spTree>
      <p:nvGrpSpPr>
        <p:cNvPr id="1" name="Shape 433"/>
        <p:cNvGrpSpPr/>
        <p:nvPr/>
      </p:nvGrpSpPr>
      <p:grpSpPr>
        <a:xfrm>
          <a:off x="0" y="0"/>
          <a:ext cx="0" cy="0"/>
          <a:chOff x="0" y="0"/>
          <a:chExt cx="0" cy="0"/>
        </a:xfrm>
      </p:grpSpPr>
      <p:sp>
        <p:nvSpPr>
          <p:cNvPr id="434" name="Google Shape;434;p66"/>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435" name="Google Shape;435;p66"/>
          <p:cNvSpPr txBox="1">
            <a:spLocks noGrp="1"/>
          </p:cNvSpPr>
          <p:nvPr>
            <p:ph type="body" idx="1"/>
          </p:nvPr>
        </p:nvSpPr>
        <p:spPr>
          <a:xfrm>
            <a:off x="311700"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36" name="Google Shape;436;p66"/>
          <p:cNvSpPr txBox="1">
            <a:spLocks noGrp="1"/>
          </p:cNvSpPr>
          <p:nvPr>
            <p:ph type="body" idx="2"/>
          </p:nvPr>
        </p:nvSpPr>
        <p:spPr>
          <a:xfrm>
            <a:off x="2521792"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37" name="Google Shape;437;p66"/>
          <p:cNvSpPr txBox="1">
            <a:spLocks noGrp="1"/>
          </p:cNvSpPr>
          <p:nvPr>
            <p:ph type="body" idx="3"/>
          </p:nvPr>
        </p:nvSpPr>
        <p:spPr>
          <a:xfrm>
            <a:off x="6941975"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38" name="Google Shape;438;p66"/>
          <p:cNvSpPr txBox="1">
            <a:spLocks noGrp="1"/>
          </p:cNvSpPr>
          <p:nvPr>
            <p:ph type="body" idx="4"/>
          </p:nvPr>
        </p:nvSpPr>
        <p:spPr>
          <a:xfrm>
            <a:off x="4731883"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439" name="Google Shape;439;p66"/>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accent4"/>
              </a:solidFill>
              <a:latin typeface="Arial"/>
              <a:ea typeface="Arial"/>
              <a:cs typeface="Arial"/>
              <a:sym typeface="Arial"/>
            </a:endParaRPr>
          </a:p>
        </p:txBody>
      </p:sp>
      <p:sp>
        <p:nvSpPr>
          <p:cNvPr id="440" name="Google Shape;440;p66"/>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441" name="Google Shape;441;p66"/>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442" name="Google Shape;442;p66"/>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443" name="Google Shape;443;p66"/>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444" name="Google Shape;444;p66"/>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range - 4 kolonner med tal">
  <p:cSld name="CUSTOM_6_1_1">
    <p:bg>
      <p:bgPr>
        <a:solidFill>
          <a:schemeClr val="accent4"/>
        </a:solidFill>
        <a:effectLst/>
      </p:bgPr>
    </p:bg>
    <p:spTree>
      <p:nvGrpSpPr>
        <p:cNvPr id="1" name="Shape 445"/>
        <p:cNvGrpSpPr/>
        <p:nvPr/>
      </p:nvGrpSpPr>
      <p:grpSpPr>
        <a:xfrm>
          <a:off x="0" y="0"/>
          <a:ext cx="0" cy="0"/>
          <a:chOff x="0" y="0"/>
          <a:chExt cx="0" cy="0"/>
        </a:xfrm>
      </p:grpSpPr>
      <p:sp>
        <p:nvSpPr>
          <p:cNvPr id="446" name="Google Shape;446;p67"/>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447" name="Google Shape;447;p67"/>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48" name="Google Shape;448;p67"/>
          <p:cNvSpPr txBox="1">
            <a:spLocks noGrp="1"/>
          </p:cNvSpPr>
          <p:nvPr>
            <p:ph type="subTitle" idx="2"/>
          </p:nvPr>
        </p:nvSpPr>
        <p:spPr>
          <a:xfrm>
            <a:off x="311706"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449" name="Google Shape;449;p67"/>
          <p:cNvSpPr txBox="1">
            <a:spLocks noGrp="1"/>
          </p:cNvSpPr>
          <p:nvPr>
            <p:ph type="body" idx="3"/>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50" name="Google Shape;450;p67"/>
          <p:cNvSpPr txBox="1">
            <a:spLocks noGrp="1"/>
          </p:cNvSpPr>
          <p:nvPr>
            <p:ph type="subTitle" idx="4"/>
          </p:nvPr>
        </p:nvSpPr>
        <p:spPr>
          <a:xfrm>
            <a:off x="2521798"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451" name="Google Shape;451;p67"/>
          <p:cNvSpPr txBox="1">
            <a:spLocks noGrp="1"/>
          </p:cNvSpPr>
          <p:nvPr>
            <p:ph type="body" idx="5"/>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52" name="Google Shape;452;p67"/>
          <p:cNvSpPr txBox="1">
            <a:spLocks noGrp="1"/>
          </p:cNvSpPr>
          <p:nvPr>
            <p:ph type="subTitle" idx="6"/>
          </p:nvPr>
        </p:nvSpPr>
        <p:spPr>
          <a:xfrm>
            <a:off x="6941982"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453" name="Google Shape;453;p67"/>
          <p:cNvSpPr txBox="1">
            <a:spLocks noGrp="1"/>
          </p:cNvSpPr>
          <p:nvPr>
            <p:ph type="body" idx="7"/>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54" name="Google Shape;454;p67"/>
          <p:cNvSpPr txBox="1">
            <a:spLocks noGrp="1"/>
          </p:cNvSpPr>
          <p:nvPr>
            <p:ph type="subTitle" idx="8"/>
          </p:nvPr>
        </p:nvSpPr>
        <p:spPr>
          <a:xfrm>
            <a:off x="4731890" y="1681724"/>
            <a:ext cx="18333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455" name="Google Shape;455;p67"/>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56" name="Google Shape;456;p67"/>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457" name="Google Shape;457;p67"/>
          <p:cNvSpPr txBox="1">
            <a:spLocks noGrp="1"/>
          </p:cNvSpPr>
          <p:nvPr>
            <p:ph type="body" idx="9"/>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58" name="Google Shape;458;p67"/>
          <p:cNvSpPr txBox="1">
            <a:spLocks noGrp="1"/>
          </p:cNvSpPr>
          <p:nvPr>
            <p:ph type="body" idx="1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59" name="Google Shape;459;p67"/>
          <p:cNvSpPr txBox="1">
            <a:spLocks noGrp="1"/>
          </p:cNvSpPr>
          <p:nvPr>
            <p:ph type="body" idx="14"/>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60" name="Google Shape;460;p67"/>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 - 4 kolonner med ikoner">
  <p:cSld name="CUSTOM_6_1_1_2">
    <p:bg>
      <p:bgPr>
        <a:solidFill>
          <a:schemeClr val="accent4"/>
        </a:solidFill>
        <a:effectLst/>
      </p:bgPr>
    </p:bg>
    <p:spTree>
      <p:nvGrpSpPr>
        <p:cNvPr id="1" name="Shape 461"/>
        <p:cNvGrpSpPr/>
        <p:nvPr/>
      </p:nvGrpSpPr>
      <p:grpSpPr>
        <a:xfrm>
          <a:off x="0" y="0"/>
          <a:ext cx="0" cy="0"/>
          <a:chOff x="0" y="0"/>
          <a:chExt cx="0" cy="0"/>
        </a:xfrm>
      </p:grpSpPr>
      <p:sp>
        <p:nvSpPr>
          <p:cNvPr id="462" name="Google Shape;462;p68"/>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463" name="Google Shape;463;p68"/>
          <p:cNvSpPr txBox="1">
            <a:spLocks noGrp="1"/>
          </p:cNvSpPr>
          <p:nvPr>
            <p:ph type="body" idx="1"/>
          </p:nvPr>
        </p:nvSpPr>
        <p:spPr>
          <a:xfrm>
            <a:off x="311700"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64" name="Google Shape;464;p68"/>
          <p:cNvSpPr txBox="1">
            <a:spLocks noGrp="1"/>
          </p:cNvSpPr>
          <p:nvPr>
            <p:ph type="body" idx="2"/>
          </p:nvPr>
        </p:nvSpPr>
        <p:spPr>
          <a:xfrm>
            <a:off x="2521792"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65" name="Google Shape;465;p68"/>
          <p:cNvSpPr txBox="1">
            <a:spLocks noGrp="1"/>
          </p:cNvSpPr>
          <p:nvPr>
            <p:ph type="body" idx="3"/>
          </p:nvPr>
        </p:nvSpPr>
        <p:spPr>
          <a:xfrm>
            <a:off x="6941975"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66" name="Google Shape;466;p68"/>
          <p:cNvSpPr txBox="1">
            <a:spLocks noGrp="1"/>
          </p:cNvSpPr>
          <p:nvPr>
            <p:ph type="body" idx="4"/>
          </p:nvPr>
        </p:nvSpPr>
        <p:spPr>
          <a:xfrm>
            <a:off x="4731884" y="2284901"/>
            <a:ext cx="18333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67" name="Google Shape;467;p68"/>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68" name="Google Shape;468;p68"/>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469" name="Google Shape;469;p68"/>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70" name="Google Shape;470;p68"/>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71" name="Google Shape;471;p68"/>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72" name="Google Shape;472;p68"/>
          <p:cNvSpPr>
            <a:spLocks noGrp="1"/>
          </p:cNvSpPr>
          <p:nvPr>
            <p:ph type="pic" idx="8"/>
          </p:nvPr>
        </p:nvSpPr>
        <p:spPr>
          <a:xfrm>
            <a:off x="414225" y="1649842"/>
            <a:ext cx="722400" cy="722400"/>
          </a:xfrm>
          <a:prstGeom prst="rect">
            <a:avLst/>
          </a:prstGeom>
          <a:noFill/>
          <a:ln>
            <a:noFill/>
          </a:ln>
        </p:spPr>
      </p:sp>
      <p:sp>
        <p:nvSpPr>
          <p:cNvPr id="473" name="Google Shape;473;p68"/>
          <p:cNvSpPr>
            <a:spLocks noGrp="1"/>
          </p:cNvSpPr>
          <p:nvPr>
            <p:ph type="pic" idx="9"/>
          </p:nvPr>
        </p:nvSpPr>
        <p:spPr>
          <a:xfrm>
            <a:off x="2598051" y="1649842"/>
            <a:ext cx="722400" cy="722400"/>
          </a:xfrm>
          <a:prstGeom prst="rect">
            <a:avLst/>
          </a:prstGeom>
          <a:noFill/>
          <a:ln>
            <a:noFill/>
          </a:ln>
        </p:spPr>
      </p:sp>
      <p:sp>
        <p:nvSpPr>
          <p:cNvPr id="474" name="Google Shape;474;p68"/>
          <p:cNvSpPr>
            <a:spLocks noGrp="1"/>
          </p:cNvSpPr>
          <p:nvPr>
            <p:ph type="pic" idx="13"/>
          </p:nvPr>
        </p:nvSpPr>
        <p:spPr>
          <a:xfrm>
            <a:off x="4808100" y="1649842"/>
            <a:ext cx="722400" cy="722400"/>
          </a:xfrm>
          <a:prstGeom prst="rect">
            <a:avLst/>
          </a:prstGeom>
          <a:noFill/>
          <a:ln>
            <a:noFill/>
          </a:ln>
        </p:spPr>
      </p:sp>
      <p:sp>
        <p:nvSpPr>
          <p:cNvPr id="475" name="Google Shape;475;p68"/>
          <p:cNvSpPr>
            <a:spLocks noGrp="1"/>
          </p:cNvSpPr>
          <p:nvPr>
            <p:ph type="pic" idx="14"/>
          </p:nvPr>
        </p:nvSpPr>
        <p:spPr>
          <a:xfrm>
            <a:off x="7018150" y="1649842"/>
            <a:ext cx="722400" cy="722400"/>
          </a:xfrm>
          <a:prstGeom prst="rect">
            <a:avLst/>
          </a:prstGeom>
          <a:noFill/>
          <a:ln>
            <a:noFill/>
          </a:ln>
        </p:spPr>
      </p:sp>
      <p:sp>
        <p:nvSpPr>
          <p:cNvPr id="476" name="Google Shape;476;p68"/>
          <p:cNvSpPr txBox="1">
            <a:spLocks noGrp="1"/>
          </p:cNvSpPr>
          <p:nvPr>
            <p:ph type="body" idx="15"/>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 - 4 kolonner">
  <p:cSld name="CUSTOM_6_1_1_1">
    <p:bg>
      <p:bgPr>
        <a:solidFill>
          <a:schemeClr val="accent4"/>
        </a:solidFill>
        <a:effectLst/>
      </p:bgPr>
    </p:bg>
    <p:spTree>
      <p:nvGrpSpPr>
        <p:cNvPr id="1" name="Shape 477"/>
        <p:cNvGrpSpPr/>
        <p:nvPr/>
      </p:nvGrpSpPr>
      <p:grpSpPr>
        <a:xfrm>
          <a:off x="0" y="0"/>
          <a:ext cx="0" cy="0"/>
          <a:chOff x="0" y="0"/>
          <a:chExt cx="0" cy="0"/>
        </a:xfrm>
      </p:grpSpPr>
      <p:sp>
        <p:nvSpPr>
          <p:cNvPr id="478" name="Google Shape;478;p69"/>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479" name="Google Shape;479;p69"/>
          <p:cNvSpPr txBox="1">
            <a:spLocks noGrp="1"/>
          </p:cNvSpPr>
          <p:nvPr>
            <p:ph type="body" idx="1"/>
          </p:nvPr>
        </p:nvSpPr>
        <p:spPr>
          <a:xfrm>
            <a:off x="311700"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80" name="Google Shape;480;p69"/>
          <p:cNvSpPr txBox="1">
            <a:spLocks noGrp="1"/>
          </p:cNvSpPr>
          <p:nvPr>
            <p:ph type="body" idx="2"/>
          </p:nvPr>
        </p:nvSpPr>
        <p:spPr>
          <a:xfrm>
            <a:off x="2521792"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81" name="Google Shape;481;p69"/>
          <p:cNvSpPr txBox="1">
            <a:spLocks noGrp="1"/>
          </p:cNvSpPr>
          <p:nvPr>
            <p:ph type="body" idx="3"/>
          </p:nvPr>
        </p:nvSpPr>
        <p:spPr>
          <a:xfrm>
            <a:off x="6941975"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82" name="Google Shape;482;p69"/>
          <p:cNvSpPr txBox="1">
            <a:spLocks noGrp="1"/>
          </p:cNvSpPr>
          <p:nvPr>
            <p:ph type="body" idx="4"/>
          </p:nvPr>
        </p:nvSpPr>
        <p:spPr>
          <a:xfrm>
            <a:off x="4731883" y="1681725"/>
            <a:ext cx="18333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83" name="Google Shape;483;p6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84" name="Google Shape;484;p69"/>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485" name="Google Shape;485;p69"/>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86" name="Google Shape;486;p69"/>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87" name="Google Shape;487;p69"/>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88" name="Google Shape;488;p69"/>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ys grøn - brødtekst og foto - højre">
  <p:cSld name="CUSTOM_1_3_1_1_1_1_1_1">
    <p:bg>
      <p:bgPr>
        <a:solidFill>
          <a:schemeClr val="lt2"/>
        </a:solidFill>
        <a:effectLst/>
      </p:bgPr>
    </p:bg>
    <p:spTree>
      <p:nvGrpSpPr>
        <p:cNvPr id="1" name="Shape 36"/>
        <p:cNvGrpSpPr/>
        <p:nvPr/>
      </p:nvGrpSpPr>
      <p:grpSpPr>
        <a:xfrm>
          <a:off x="0" y="0"/>
          <a:ext cx="0" cy="0"/>
          <a:chOff x="0" y="0"/>
          <a:chExt cx="0" cy="0"/>
        </a:xfrm>
      </p:grpSpPr>
      <p:sp>
        <p:nvSpPr>
          <p:cNvPr id="37" name="Google Shape;37;p34"/>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38" name="Google Shape;38;p34"/>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lvl1pPr marL="457200" lvl="0"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30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39" name="Google Shape;39;p34"/>
          <p:cNvSpPr>
            <a:spLocks noGrp="1"/>
          </p:cNvSpPr>
          <p:nvPr>
            <p:ph type="pic" idx="2"/>
          </p:nvPr>
        </p:nvSpPr>
        <p:spPr>
          <a:xfrm>
            <a:off x="4572000" y="-714"/>
            <a:ext cx="4572000" cy="5145000"/>
          </a:xfrm>
          <a:prstGeom prst="rect">
            <a:avLst/>
          </a:prstGeom>
          <a:noFill/>
          <a:ln>
            <a:noFill/>
          </a:ln>
        </p:spPr>
      </p:sp>
      <p:sp>
        <p:nvSpPr>
          <p:cNvPr id="40" name="Google Shape;40;p34"/>
          <p:cNvSpPr/>
          <p:nvPr/>
        </p:nvSpPr>
        <p:spPr>
          <a:xfrm rot="10800000" flipH="1">
            <a:off x="312805" y="4746888"/>
            <a:ext cx="38517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41" name="Google Shape;41;p34"/>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42" name="Google Shape;42;p34"/>
          <p:cNvSpPr txBox="1">
            <a:spLocks noGrp="1"/>
          </p:cNvSpPr>
          <p:nvPr>
            <p:ph type="body" idx="3"/>
          </p:nvPr>
        </p:nvSpPr>
        <p:spPr>
          <a:xfrm>
            <a:off x="220225" y="4790331"/>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3" name="Google Shape;43;p34"/>
          <p:cNvSpPr txBox="1">
            <a:spLocks noGrp="1"/>
          </p:cNvSpPr>
          <p:nvPr>
            <p:ph type="body" idx="4"/>
          </p:nvPr>
        </p:nvSpPr>
        <p:spPr>
          <a:xfrm>
            <a:off x="571073" y="4790325"/>
            <a:ext cx="15393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44" name="Google Shape;44;p34"/>
          <p:cNvSpPr txBox="1">
            <a:spLocks noGrp="1"/>
          </p:cNvSpPr>
          <p:nvPr>
            <p:ph type="body" idx="5"/>
          </p:nvPr>
        </p:nvSpPr>
        <p:spPr>
          <a:xfrm>
            <a:off x="2110474" y="4790313"/>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Mørk grøn - 3 kolonner med tal">
  <p:cSld name="CUSTOM_3_1">
    <p:bg>
      <p:bgPr>
        <a:solidFill>
          <a:schemeClr val="dk1"/>
        </a:solidFill>
        <a:effectLst/>
      </p:bgPr>
    </p:bg>
    <p:spTree>
      <p:nvGrpSpPr>
        <p:cNvPr id="1" name="Shape 489"/>
        <p:cNvGrpSpPr/>
        <p:nvPr/>
      </p:nvGrpSpPr>
      <p:grpSpPr>
        <a:xfrm>
          <a:off x="0" y="0"/>
          <a:ext cx="0" cy="0"/>
          <a:chOff x="0" y="0"/>
          <a:chExt cx="0" cy="0"/>
        </a:xfrm>
      </p:grpSpPr>
      <p:sp>
        <p:nvSpPr>
          <p:cNvPr id="490" name="Google Shape;490;p70"/>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2900"/>
              <a:buNone/>
              <a:defRPr>
                <a:solidFill>
                  <a:schemeClr val="accent1"/>
                </a:solidFill>
              </a:defRPr>
            </a:lvl2pPr>
            <a:lvl3pPr lvl="2" algn="l">
              <a:lnSpc>
                <a:spcPct val="100000"/>
              </a:lnSpc>
              <a:spcBef>
                <a:spcPts val="0"/>
              </a:spcBef>
              <a:spcAft>
                <a:spcPts val="0"/>
              </a:spcAft>
              <a:buClr>
                <a:schemeClr val="accent1"/>
              </a:buClr>
              <a:buSzPts val="2900"/>
              <a:buNone/>
              <a:defRPr>
                <a:solidFill>
                  <a:schemeClr val="accent1"/>
                </a:solidFill>
              </a:defRPr>
            </a:lvl3pPr>
            <a:lvl4pPr lvl="3" algn="l">
              <a:lnSpc>
                <a:spcPct val="100000"/>
              </a:lnSpc>
              <a:spcBef>
                <a:spcPts val="0"/>
              </a:spcBef>
              <a:spcAft>
                <a:spcPts val="0"/>
              </a:spcAft>
              <a:buClr>
                <a:schemeClr val="accent1"/>
              </a:buClr>
              <a:buSzPts val="2900"/>
              <a:buNone/>
              <a:defRPr>
                <a:solidFill>
                  <a:schemeClr val="accent1"/>
                </a:solidFill>
              </a:defRPr>
            </a:lvl4pPr>
            <a:lvl5pPr lvl="4" algn="l">
              <a:lnSpc>
                <a:spcPct val="100000"/>
              </a:lnSpc>
              <a:spcBef>
                <a:spcPts val="0"/>
              </a:spcBef>
              <a:spcAft>
                <a:spcPts val="0"/>
              </a:spcAft>
              <a:buClr>
                <a:schemeClr val="accent1"/>
              </a:buClr>
              <a:buSzPts val="2900"/>
              <a:buNone/>
              <a:defRPr>
                <a:solidFill>
                  <a:schemeClr val="accent1"/>
                </a:solidFill>
              </a:defRPr>
            </a:lvl5pPr>
            <a:lvl6pPr lvl="5" algn="l">
              <a:lnSpc>
                <a:spcPct val="100000"/>
              </a:lnSpc>
              <a:spcBef>
                <a:spcPts val="0"/>
              </a:spcBef>
              <a:spcAft>
                <a:spcPts val="0"/>
              </a:spcAft>
              <a:buClr>
                <a:schemeClr val="accent1"/>
              </a:buClr>
              <a:buSzPts val="2900"/>
              <a:buNone/>
              <a:defRPr>
                <a:solidFill>
                  <a:schemeClr val="accent1"/>
                </a:solidFill>
              </a:defRPr>
            </a:lvl6pPr>
            <a:lvl7pPr lvl="6" algn="l">
              <a:lnSpc>
                <a:spcPct val="100000"/>
              </a:lnSpc>
              <a:spcBef>
                <a:spcPts val="0"/>
              </a:spcBef>
              <a:spcAft>
                <a:spcPts val="0"/>
              </a:spcAft>
              <a:buClr>
                <a:schemeClr val="accent1"/>
              </a:buClr>
              <a:buSzPts val="2900"/>
              <a:buNone/>
              <a:defRPr>
                <a:solidFill>
                  <a:schemeClr val="accent1"/>
                </a:solidFill>
              </a:defRPr>
            </a:lvl7pPr>
            <a:lvl8pPr lvl="7" algn="l">
              <a:lnSpc>
                <a:spcPct val="100000"/>
              </a:lnSpc>
              <a:spcBef>
                <a:spcPts val="0"/>
              </a:spcBef>
              <a:spcAft>
                <a:spcPts val="0"/>
              </a:spcAft>
              <a:buClr>
                <a:schemeClr val="accent1"/>
              </a:buClr>
              <a:buSzPts val="2900"/>
              <a:buNone/>
              <a:defRPr>
                <a:solidFill>
                  <a:schemeClr val="accent1"/>
                </a:solidFill>
              </a:defRPr>
            </a:lvl8pPr>
            <a:lvl9pPr lvl="8" algn="l">
              <a:lnSpc>
                <a:spcPct val="100000"/>
              </a:lnSpc>
              <a:spcBef>
                <a:spcPts val="0"/>
              </a:spcBef>
              <a:spcAft>
                <a:spcPts val="0"/>
              </a:spcAft>
              <a:buClr>
                <a:schemeClr val="accent1"/>
              </a:buClr>
              <a:buSzPts val="2900"/>
              <a:buNone/>
              <a:defRPr>
                <a:solidFill>
                  <a:schemeClr val="accent1"/>
                </a:solidFill>
              </a:defRPr>
            </a:lvl9pPr>
          </a:lstStyle>
          <a:p>
            <a:endParaRPr/>
          </a:p>
        </p:txBody>
      </p:sp>
      <p:sp>
        <p:nvSpPr>
          <p:cNvPr id="491" name="Google Shape;491;p70"/>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492" name="Google Shape;492;p70"/>
          <p:cNvSpPr txBox="1">
            <a:spLocks noGrp="1"/>
          </p:cNvSpPr>
          <p:nvPr>
            <p:ph type="subTitle" idx="2"/>
          </p:nvPr>
        </p:nvSpPr>
        <p:spPr>
          <a:xfrm>
            <a:off x="311706" y="1681724"/>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493" name="Google Shape;493;p70"/>
          <p:cNvSpPr txBox="1">
            <a:spLocks noGrp="1"/>
          </p:cNvSpPr>
          <p:nvPr>
            <p:ph type="body" idx="3"/>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494" name="Google Shape;494;p70"/>
          <p:cNvSpPr txBox="1">
            <a:spLocks noGrp="1"/>
          </p:cNvSpPr>
          <p:nvPr>
            <p:ph type="subTitle" idx="4"/>
          </p:nvPr>
        </p:nvSpPr>
        <p:spPr>
          <a:xfrm>
            <a:off x="3203472"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495" name="Google Shape;495;p70"/>
          <p:cNvSpPr txBox="1">
            <a:spLocks noGrp="1"/>
          </p:cNvSpPr>
          <p:nvPr>
            <p:ph type="body" idx="5"/>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496" name="Google Shape;496;p70"/>
          <p:cNvSpPr txBox="1">
            <a:spLocks noGrp="1"/>
          </p:cNvSpPr>
          <p:nvPr>
            <p:ph type="subTitle" idx="6"/>
          </p:nvPr>
        </p:nvSpPr>
        <p:spPr>
          <a:xfrm>
            <a:off x="6038515"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497" name="Google Shape;497;p70"/>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70"/>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499" name="Google Shape;499;p70"/>
          <p:cNvSpPr txBox="1">
            <a:spLocks noGrp="1"/>
          </p:cNvSpPr>
          <p:nvPr>
            <p:ph type="body" idx="7"/>
          </p:nvPr>
        </p:nvSpPr>
        <p:spPr>
          <a:xfrm>
            <a:off x="221352" y="4784092"/>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500" name="Google Shape;500;p70"/>
          <p:cNvSpPr txBox="1">
            <a:spLocks noGrp="1"/>
          </p:cNvSpPr>
          <p:nvPr>
            <p:ph type="body" idx="8"/>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501" name="Google Shape;501;p70"/>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502" name="Google Shape;502;p70"/>
          <p:cNvSpPr txBox="1">
            <a:spLocks noGrp="1"/>
          </p:cNvSpPr>
          <p:nvPr>
            <p:ph type="body" idx="13"/>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Mørk grøn - 3 kolonner">
  <p:cSld name="CUSTOM_3_1_3">
    <p:bg>
      <p:bgPr>
        <a:solidFill>
          <a:schemeClr val="dk1"/>
        </a:solidFill>
        <a:effectLst/>
      </p:bgPr>
    </p:bg>
    <p:spTree>
      <p:nvGrpSpPr>
        <p:cNvPr id="1" name="Shape 503"/>
        <p:cNvGrpSpPr/>
        <p:nvPr/>
      </p:nvGrpSpPr>
      <p:grpSpPr>
        <a:xfrm>
          <a:off x="0" y="0"/>
          <a:ext cx="0" cy="0"/>
          <a:chOff x="0" y="0"/>
          <a:chExt cx="0" cy="0"/>
        </a:xfrm>
      </p:grpSpPr>
      <p:sp>
        <p:nvSpPr>
          <p:cNvPr id="504" name="Google Shape;504;p71"/>
          <p:cNvSpPr txBox="1">
            <a:spLocks noGrp="1"/>
          </p:cNvSpPr>
          <p:nvPr>
            <p:ph type="title"/>
          </p:nvPr>
        </p:nvSpPr>
        <p:spPr>
          <a:xfrm>
            <a:off x="311706" y="373271"/>
            <a:ext cx="46965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2900"/>
              <a:buNone/>
              <a:defRPr>
                <a:solidFill>
                  <a:schemeClr val="accent1"/>
                </a:solidFill>
              </a:defRPr>
            </a:lvl2pPr>
            <a:lvl3pPr lvl="2" algn="l">
              <a:lnSpc>
                <a:spcPct val="100000"/>
              </a:lnSpc>
              <a:spcBef>
                <a:spcPts val="0"/>
              </a:spcBef>
              <a:spcAft>
                <a:spcPts val="0"/>
              </a:spcAft>
              <a:buClr>
                <a:schemeClr val="accent1"/>
              </a:buClr>
              <a:buSzPts val="2900"/>
              <a:buNone/>
              <a:defRPr>
                <a:solidFill>
                  <a:schemeClr val="accent1"/>
                </a:solidFill>
              </a:defRPr>
            </a:lvl3pPr>
            <a:lvl4pPr lvl="3" algn="l">
              <a:lnSpc>
                <a:spcPct val="100000"/>
              </a:lnSpc>
              <a:spcBef>
                <a:spcPts val="0"/>
              </a:spcBef>
              <a:spcAft>
                <a:spcPts val="0"/>
              </a:spcAft>
              <a:buClr>
                <a:schemeClr val="accent1"/>
              </a:buClr>
              <a:buSzPts val="2900"/>
              <a:buNone/>
              <a:defRPr>
                <a:solidFill>
                  <a:schemeClr val="accent1"/>
                </a:solidFill>
              </a:defRPr>
            </a:lvl4pPr>
            <a:lvl5pPr lvl="4" algn="l">
              <a:lnSpc>
                <a:spcPct val="100000"/>
              </a:lnSpc>
              <a:spcBef>
                <a:spcPts val="0"/>
              </a:spcBef>
              <a:spcAft>
                <a:spcPts val="0"/>
              </a:spcAft>
              <a:buClr>
                <a:schemeClr val="accent1"/>
              </a:buClr>
              <a:buSzPts val="2900"/>
              <a:buNone/>
              <a:defRPr>
                <a:solidFill>
                  <a:schemeClr val="accent1"/>
                </a:solidFill>
              </a:defRPr>
            </a:lvl5pPr>
            <a:lvl6pPr lvl="5" algn="l">
              <a:lnSpc>
                <a:spcPct val="100000"/>
              </a:lnSpc>
              <a:spcBef>
                <a:spcPts val="0"/>
              </a:spcBef>
              <a:spcAft>
                <a:spcPts val="0"/>
              </a:spcAft>
              <a:buClr>
                <a:schemeClr val="accent1"/>
              </a:buClr>
              <a:buSzPts val="2900"/>
              <a:buNone/>
              <a:defRPr>
                <a:solidFill>
                  <a:schemeClr val="accent1"/>
                </a:solidFill>
              </a:defRPr>
            </a:lvl6pPr>
            <a:lvl7pPr lvl="6" algn="l">
              <a:lnSpc>
                <a:spcPct val="100000"/>
              </a:lnSpc>
              <a:spcBef>
                <a:spcPts val="0"/>
              </a:spcBef>
              <a:spcAft>
                <a:spcPts val="0"/>
              </a:spcAft>
              <a:buClr>
                <a:schemeClr val="accent1"/>
              </a:buClr>
              <a:buSzPts val="2900"/>
              <a:buNone/>
              <a:defRPr>
                <a:solidFill>
                  <a:schemeClr val="accent1"/>
                </a:solidFill>
              </a:defRPr>
            </a:lvl7pPr>
            <a:lvl8pPr lvl="7" algn="l">
              <a:lnSpc>
                <a:spcPct val="100000"/>
              </a:lnSpc>
              <a:spcBef>
                <a:spcPts val="0"/>
              </a:spcBef>
              <a:spcAft>
                <a:spcPts val="0"/>
              </a:spcAft>
              <a:buClr>
                <a:schemeClr val="accent1"/>
              </a:buClr>
              <a:buSzPts val="2900"/>
              <a:buNone/>
              <a:defRPr>
                <a:solidFill>
                  <a:schemeClr val="accent1"/>
                </a:solidFill>
              </a:defRPr>
            </a:lvl8pPr>
            <a:lvl9pPr lvl="8" algn="l">
              <a:lnSpc>
                <a:spcPct val="100000"/>
              </a:lnSpc>
              <a:spcBef>
                <a:spcPts val="0"/>
              </a:spcBef>
              <a:spcAft>
                <a:spcPts val="0"/>
              </a:spcAft>
              <a:buClr>
                <a:schemeClr val="accent1"/>
              </a:buClr>
              <a:buSzPts val="2900"/>
              <a:buNone/>
              <a:defRPr>
                <a:solidFill>
                  <a:schemeClr val="accent1"/>
                </a:solidFill>
              </a:defRPr>
            </a:lvl9pPr>
          </a:lstStyle>
          <a:p>
            <a:endParaRPr/>
          </a:p>
        </p:txBody>
      </p:sp>
      <p:sp>
        <p:nvSpPr>
          <p:cNvPr id="505" name="Google Shape;505;p71"/>
          <p:cNvSpPr txBox="1">
            <a:spLocks noGrp="1"/>
          </p:cNvSpPr>
          <p:nvPr>
            <p:ph type="body" idx="1"/>
          </p:nvPr>
        </p:nvSpPr>
        <p:spPr>
          <a:xfrm>
            <a:off x="311700" y="1682496"/>
            <a:ext cx="2736900" cy="28992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506" name="Google Shape;506;p71"/>
          <p:cNvSpPr txBox="1">
            <a:spLocks noGrp="1"/>
          </p:cNvSpPr>
          <p:nvPr>
            <p:ph type="body" idx="2"/>
          </p:nvPr>
        </p:nvSpPr>
        <p:spPr>
          <a:xfrm>
            <a:off x="3203475" y="1682496"/>
            <a:ext cx="27369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507" name="Google Shape;507;p71"/>
          <p:cNvSpPr txBox="1">
            <a:spLocks noGrp="1"/>
          </p:cNvSpPr>
          <p:nvPr>
            <p:ph type="body" idx="3"/>
          </p:nvPr>
        </p:nvSpPr>
        <p:spPr>
          <a:xfrm>
            <a:off x="6038525" y="1682496"/>
            <a:ext cx="2736900" cy="2919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508" name="Google Shape;508;p71"/>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71"/>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510" name="Google Shape;510;p71"/>
          <p:cNvSpPr txBox="1">
            <a:spLocks noGrp="1"/>
          </p:cNvSpPr>
          <p:nvPr>
            <p:ph type="body" idx="4"/>
          </p:nvPr>
        </p:nvSpPr>
        <p:spPr>
          <a:xfrm>
            <a:off x="221352" y="4784092"/>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511" name="Google Shape;511;p71"/>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512" name="Google Shape;512;p71"/>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513" name="Google Shape;513;p71"/>
          <p:cNvSpPr txBox="1">
            <a:spLocks noGrp="1"/>
          </p:cNvSpPr>
          <p:nvPr>
            <p:ph type="body" idx="7"/>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Lilla - 3 kolonner med tal">
  <p:cSld name="CUSTOM_3_1_2">
    <p:bg>
      <p:bgPr>
        <a:solidFill>
          <a:schemeClr val="accent2"/>
        </a:solidFill>
        <a:effectLst/>
      </p:bgPr>
    </p:bg>
    <p:spTree>
      <p:nvGrpSpPr>
        <p:cNvPr id="1" name="Shape 514"/>
        <p:cNvGrpSpPr/>
        <p:nvPr/>
      </p:nvGrpSpPr>
      <p:grpSpPr>
        <a:xfrm>
          <a:off x="0" y="0"/>
          <a:ext cx="0" cy="0"/>
          <a:chOff x="0" y="0"/>
          <a:chExt cx="0" cy="0"/>
        </a:xfrm>
      </p:grpSpPr>
      <p:sp>
        <p:nvSpPr>
          <p:cNvPr id="515" name="Google Shape;515;p72"/>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516" name="Google Shape;516;p72"/>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17" name="Google Shape;517;p72"/>
          <p:cNvSpPr txBox="1">
            <a:spLocks noGrp="1"/>
          </p:cNvSpPr>
          <p:nvPr>
            <p:ph type="subTitle" idx="2"/>
          </p:nvPr>
        </p:nvSpPr>
        <p:spPr>
          <a:xfrm>
            <a:off x="311706" y="1681724"/>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518" name="Google Shape;518;p72"/>
          <p:cNvSpPr txBox="1">
            <a:spLocks noGrp="1"/>
          </p:cNvSpPr>
          <p:nvPr>
            <p:ph type="body" idx="3"/>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19" name="Google Shape;519;p72"/>
          <p:cNvSpPr txBox="1">
            <a:spLocks noGrp="1"/>
          </p:cNvSpPr>
          <p:nvPr>
            <p:ph type="subTitle" idx="4"/>
          </p:nvPr>
        </p:nvSpPr>
        <p:spPr>
          <a:xfrm>
            <a:off x="3203472"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520" name="Google Shape;520;p72"/>
          <p:cNvSpPr txBox="1">
            <a:spLocks noGrp="1"/>
          </p:cNvSpPr>
          <p:nvPr>
            <p:ph type="body" idx="5"/>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21" name="Google Shape;521;p72"/>
          <p:cNvSpPr txBox="1">
            <a:spLocks noGrp="1"/>
          </p:cNvSpPr>
          <p:nvPr>
            <p:ph type="subTitle" idx="6"/>
          </p:nvPr>
        </p:nvSpPr>
        <p:spPr>
          <a:xfrm>
            <a:off x="6038515"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522" name="Google Shape;522;p7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523" name="Google Shape;523;p72"/>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524" name="Google Shape;524;p72"/>
          <p:cNvSpPr txBox="1">
            <a:spLocks noGrp="1"/>
          </p:cNvSpPr>
          <p:nvPr>
            <p:ph type="body" idx="7"/>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25" name="Google Shape;525;p72"/>
          <p:cNvSpPr txBox="1">
            <a:spLocks noGrp="1"/>
          </p:cNvSpPr>
          <p:nvPr>
            <p:ph type="body" idx="8"/>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26" name="Google Shape;526;p72"/>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27" name="Google Shape;527;p72"/>
          <p:cNvSpPr txBox="1">
            <a:spLocks noGrp="1"/>
          </p:cNvSpPr>
          <p:nvPr>
            <p:ph type="body" idx="13"/>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Lilla - 3 kolonner">
  <p:cSld name="CUSTOM_3_1_2_2">
    <p:bg>
      <p:bgPr>
        <a:solidFill>
          <a:schemeClr val="accent2"/>
        </a:solidFill>
        <a:effectLst/>
      </p:bgPr>
    </p:bg>
    <p:spTree>
      <p:nvGrpSpPr>
        <p:cNvPr id="1" name="Shape 528"/>
        <p:cNvGrpSpPr/>
        <p:nvPr/>
      </p:nvGrpSpPr>
      <p:grpSpPr>
        <a:xfrm>
          <a:off x="0" y="0"/>
          <a:ext cx="0" cy="0"/>
          <a:chOff x="0" y="0"/>
          <a:chExt cx="0" cy="0"/>
        </a:xfrm>
      </p:grpSpPr>
      <p:sp>
        <p:nvSpPr>
          <p:cNvPr id="529" name="Google Shape;529;p73"/>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530" name="Google Shape;530;p73"/>
          <p:cNvSpPr txBox="1">
            <a:spLocks noGrp="1"/>
          </p:cNvSpPr>
          <p:nvPr>
            <p:ph type="body" idx="1"/>
          </p:nvPr>
        </p:nvSpPr>
        <p:spPr>
          <a:xfrm>
            <a:off x="311700" y="1682496"/>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31" name="Google Shape;531;p73"/>
          <p:cNvSpPr txBox="1">
            <a:spLocks noGrp="1"/>
          </p:cNvSpPr>
          <p:nvPr>
            <p:ph type="body" idx="2"/>
          </p:nvPr>
        </p:nvSpPr>
        <p:spPr>
          <a:xfrm>
            <a:off x="3203471" y="1708431"/>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32" name="Google Shape;532;p73"/>
          <p:cNvSpPr txBox="1">
            <a:spLocks noGrp="1"/>
          </p:cNvSpPr>
          <p:nvPr>
            <p:ph type="body" idx="3"/>
          </p:nvPr>
        </p:nvSpPr>
        <p:spPr>
          <a:xfrm>
            <a:off x="6038520" y="1708431"/>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33" name="Google Shape;533;p7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534" name="Google Shape;534;p73"/>
          <p:cNvSpPr txBox="1">
            <a:spLocks noGrp="1"/>
          </p:cNvSpPr>
          <p:nvPr>
            <p:ph type="sldNum" idx="12"/>
          </p:nvPr>
        </p:nvSpPr>
        <p:spPr>
          <a:xfrm>
            <a:off x="8291773" y="4785467"/>
            <a:ext cx="548700" cy="2703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535" name="Google Shape;535;p73"/>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36" name="Google Shape;536;p73"/>
          <p:cNvSpPr txBox="1">
            <a:spLocks noGrp="1"/>
          </p:cNvSpPr>
          <p:nvPr>
            <p:ph type="body" idx="5"/>
          </p:nvPr>
        </p:nvSpPr>
        <p:spPr>
          <a:xfrm>
            <a:off x="572198" y="4785450"/>
            <a:ext cx="16614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37" name="Google Shape;537;p73"/>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38" name="Google Shape;538;p73"/>
          <p:cNvSpPr txBox="1">
            <a:spLocks noGrp="1"/>
          </p:cNvSpPr>
          <p:nvPr>
            <p:ph type="body" idx="7"/>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Grøn - 3 kolonner med tal">
  <p:cSld name="CUSTOM_3_1_2_1">
    <p:bg>
      <p:bgPr>
        <a:solidFill>
          <a:schemeClr val="accent1"/>
        </a:solidFill>
        <a:effectLst/>
      </p:bgPr>
    </p:bg>
    <p:spTree>
      <p:nvGrpSpPr>
        <p:cNvPr id="1" name="Shape 539"/>
        <p:cNvGrpSpPr/>
        <p:nvPr/>
      </p:nvGrpSpPr>
      <p:grpSpPr>
        <a:xfrm>
          <a:off x="0" y="0"/>
          <a:ext cx="0" cy="0"/>
          <a:chOff x="0" y="0"/>
          <a:chExt cx="0" cy="0"/>
        </a:xfrm>
      </p:grpSpPr>
      <p:sp>
        <p:nvSpPr>
          <p:cNvPr id="540" name="Google Shape;540;p74"/>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541" name="Google Shape;541;p74"/>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42" name="Google Shape;542;p74"/>
          <p:cNvSpPr txBox="1">
            <a:spLocks noGrp="1"/>
          </p:cNvSpPr>
          <p:nvPr>
            <p:ph type="subTitle" idx="2"/>
          </p:nvPr>
        </p:nvSpPr>
        <p:spPr>
          <a:xfrm>
            <a:off x="311706" y="1681724"/>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543" name="Google Shape;543;p74"/>
          <p:cNvSpPr txBox="1">
            <a:spLocks noGrp="1"/>
          </p:cNvSpPr>
          <p:nvPr>
            <p:ph type="body" idx="3"/>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44" name="Google Shape;544;p74"/>
          <p:cNvSpPr txBox="1">
            <a:spLocks noGrp="1"/>
          </p:cNvSpPr>
          <p:nvPr>
            <p:ph type="subTitle" idx="4"/>
          </p:nvPr>
        </p:nvSpPr>
        <p:spPr>
          <a:xfrm>
            <a:off x="3203472"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545" name="Google Shape;545;p74"/>
          <p:cNvSpPr txBox="1">
            <a:spLocks noGrp="1"/>
          </p:cNvSpPr>
          <p:nvPr>
            <p:ph type="body" idx="5"/>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46" name="Google Shape;546;p74"/>
          <p:cNvSpPr txBox="1">
            <a:spLocks noGrp="1"/>
          </p:cNvSpPr>
          <p:nvPr>
            <p:ph type="subTitle" idx="6"/>
          </p:nvPr>
        </p:nvSpPr>
        <p:spPr>
          <a:xfrm>
            <a:off x="6038515"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547" name="Google Shape;547;p74"/>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548" name="Google Shape;548;p7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549" name="Google Shape;549;p74"/>
          <p:cNvSpPr txBox="1">
            <a:spLocks noGrp="1"/>
          </p:cNvSpPr>
          <p:nvPr>
            <p:ph type="body" idx="7"/>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50" name="Google Shape;550;p74"/>
          <p:cNvSpPr txBox="1">
            <a:spLocks noGrp="1"/>
          </p:cNvSpPr>
          <p:nvPr>
            <p:ph type="body" idx="8"/>
          </p:nvPr>
        </p:nvSpPr>
        <p:spPr>
          <a:xfrm>
            <a:off x="572198" y="478545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51" name="Google Shape;551;p74"/>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52" name="Google Shape;552;p74"/>
          <p:cNvSpPr txBox="1">
            <a:spLocks noGrp="1"/>
          </p:cNvSpPr>
          <p:nvPr>
            <p:ph type="body" idx="13"/>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Grøn - 3 kolonner">
  <p:cSld name="CUSTOM_3_1_2_1_3">
    <p:bg>
      <p:bgPr>
        <a:solidFill>
          <a:schemeClr val="accent1"/>
        </a:solidFill>
        <a:effectLst/>
      </p:bgPr>
    </p:bg>
    <p:spTree>
      <p:nvGrpSpPr>
        <p:cNvPr id="1" name="Shape 553"/>
        <p:cNvGrpSpPr/>
        <p:nvPr/>
      </p:nvGrpSpPr>
      <p:grpSpPr>
        <a:xfrm>
          <a:off x="0" y="0"/>
          <a:ext cx="0" cy="0"/>
          <a:chOff x="0" y="0"/>
          <a:chExt cx="0" cy="0"/>
        </a:xfrm>
      </p:grpSpPr>
      <p:sp>
        <p:nvSpPr>
          <p:cNvPr id="554" name="Google Shape;554;p75"/>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555" name="Google Shape;555;p75"/>
          <p:cNvSpPr txBox="1">
            <a:spLocks noGrp="1"/>
          </p:cNvSpPr>
          <p:nvPr>
            <p:ph type="body" idx="1"/>
          </p:nvPr>
        </p:nvSpPr>
        <p:spPr>
          <a:xfrm>
            <a:off x="311700" y="1682496"/>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56" name="Google Shape;556;p75"/>
          <p:cNvSpPr txBox="1">
            <a:spLocks noGrp="1"/>
          </p:cNvSpPr>
          <p:nvPr>
            <p:ph type="body" idx="2"/>
          </p:nvPr>
        </p:nvSpPr>
        <p:spPr>
          <a:xfrm>
            <a:off x="3203471"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57" name="Google Shape;557;p75"/>
          <p:cNvSpPr txBox="1">
            <a:spLocks noGrp="1"/>
          </p:cNvSpPr>
          <p:nvPr>
            <p:ph type="body" idx="3"/>
          </p:nvPr>
        </p:nvSpPr>
        <p:spPr>
          <a:xfrm>
            <a:off x="6038520"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58" name="Google Shape;558;p75"/>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559" name="Google Shape;559;p7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560" name="Google Shape;560;p75"/>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61" name="Google Shape;561;p75"/>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62" name="Google Shape;562;p75"/>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63" name="Google Shape;563;p75"/>
          <p:cNvSpPr txBox="1">
            <a:spLocks noGrp="1"/>
          </p:cNvSpPr>
          <p:nvPr>
            <p:ph type="body" idx="7"/>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Grøn - 3 kolonner med ikoner">
  <p:cSld name="CUSTOM_3_1_2_1_2">
    <p:bg>
      <p:bgPr>
        <a:solidFill>
          <a:schemeClr val="accent1"/>
        </a:solidFill>
        <a:effectLst/>
      </p:bgPr>
    </p:bg>
    <p:spTree>
      <p:nvGrpSpPr>
        <p:cNvPr id="1" name="Shape 564"/>
        <p:cNvGrpSpPr/>
        <p:nvPr/>
      </p:nvGrpSpPr>
      <p:grpSpPr>
        <a:xfrm>
          <a:off x="0" y="0"/>
          <a:ext cx="0" cy="0"/>
          <a:chOff x="0" y="0"/>
          <a:chExt cx="0" cy="0"/>
        </a:xfrm>
      </p:grpSpPr>
      <p:sp>
        <p:nvSpPr>
          <p:cNvPr id="565" name="Google Shape;565;p76"/>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566" name="Google Shape;566;p76"/>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67" name="Google Shape;567;p76"/>
          <p:cNvSpPr txBox="1">
            <a:spLocks noGrp="1"/>
          </p:cNvSpPr>
          <p:nvPr>
            <p:ph type="body" idx="2"/>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68" name="Google Shape;568;p76"/>
          <p:cNvSpPr txBox="1">
            <a:spLocks noGrp="1"/>
          </p:cNvSpPr>
          <p:nvPr>
            <p:ph type="body" idx="3"/>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69" name="Google Shape;569;p76"/>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570" name="Google Shape;570;p7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571" name="Google Shape;571;p76"/>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72" name="Google Shape;572;p76"/>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73" name="Google Shape;573;p76"/>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74" name="Google Shape;574;p76"/>
          <p:cNvSpPr txBox="1">
            <a:spLocks noGrp="1"/>
          </p:cNvSpPr>
          <p:nvPr>
            <p:ph type="body" idx="7"/>
          </p:nvPr>
        </p:nvSpPr>
        <p:spPr>
          <a:xfrm>
            <a:off x="311706" y="932688"/>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75" name="Google Shape;575;p76"/>
          <p:cNvSpPr>
            <a:spLocks noGrp="1"/>
          </p:cNvSpPr>
          <p:nvPr>
            <p:ph type="pic" idx="8"/>
          </p:nvPr>
        </p:nvSpPr>
        <p:spPr>
          <a:xfrm>
            <a:off x="414225" y="1649842"/>
            <a:ext cx="722400" cy="722400"/>
          </a:xfrm>
          <a:prstGeom prst="rect">
            <a:avLst/>
          </a:prstGeom>
          <a:noFill/>
          <a:ln>
            <a:noFill/>
          </a:ln>
        </p:spPr>
      </p:sp>
      <p:sp>
        <p:nvSpPr>
          <p:cNvPr id="576" name="Google Shape;576;p76"/>
          <p:cNvSpPr>
            <a:spLocks noGrp="1"/>
          </p:cNvSpPr>
          <p:nvPr>
            <p:ph type="pic" idx="9"/>
          </p:nvPr>
        </p:nvSpPr>
        <p:spPr>
          <a:xfrm>
            <a:off x="3289926" y="1649842"/>
            <a:ext cx="722400" cy="722400"/>
          </a:xfrm>
          <a:prstGeom prst="rect">
            <a:avLst/>
          </a:prstGeom>
          <a:noFill/>
          <a:ln>
            <a:noFill/>
          </a:ln>
        </p:spPr>
      </p:sp>
      <p:sp>
        <p:nvSpPr>
          <p:cNvPr id="577" name="Google Shape;577;p76"/>
          <p:cNvSpPr>
            <a:spLocks noGrp="1"/>
          </p:cNvSpPr>
          <p:nvPr>
            <p:ph type="pic" idx="13"/>
          </p:nvPr>
        </p:nvSpPr>
        <p:spPr>
          <a:xfrm>
            <a:off x="6038525" y="1649842"/>
            <a:ext cx="722400" cy="722400"/>
          </a:xfrm>
          <a:prstGeom prst="rect">
            <a:avLst/>
          </a:prstGeom>
          <a:noFill/>
          <a:ln>
            <a:no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Lilla - 3 kolonner med ikoner">
  <p:cSld name="CUSTOM_3_1_2_1_2_1">
    <p:bg>
      <p:bgPr>
        <a:solidFill>
          <a:schemeClr val="accent2"/>
        </a:solidFill>
        <a:effectLst/>
      </p:bgPr>
    </p:bg>
    <p:spTree>
      <p:nvGrpSpPr>
        <p:cNvPr id="1" name="Shape 578"/>
        <p:cNvGrpSpPr/>
        <p:nvPr/>
      </p:nvGrpSpPr>
      <p:grpSpPr>
        <a:xfrm>
          <a:off x="0" y="0"/>
          <a:ext cx="0" cy="0"/>
          <a:chOff x="0" y="0"/>
          <a:chExt cx="0" cy="0"/>
        </a:xfrm>
      </p:grpSpPr>
      <p:sp>
        <p:nvSpPr>
          <p:cNvPr id="579" name="Google Shape;579;p77"/>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580" name="Google Shape;580;p77"/>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81" name="Google Shape;581;p77"/>
          <p:cNvSpPr txBox="1">
            <a:spLocks noGrp="1"/>
          </p:cNvSpPr>
          <p:nvPr>
            <p:ph type="body" idx="2"/>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82" name="Google Shape;582;p77"/>
          <p:cNvSpPr txBox="1">
            <a:spLocks noGrp="1"/>
          </p:cNvSpPr>
          <p:nvPr>
            <p:ph type="body" idx="3"/>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83" name="Google Shape;583;p77"/>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584" name="Google Shape;584;p7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585" name="Google Shape;585;p77"/>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86" name="Google Shape;586;p77"/>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87" name="Google Shape;587;p77"/>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88" name="Google Shape;588;p77"/>
          <p:cNvSpPr txBox="1">
            <a:spLocks noGrp="1"/>
          </p:cNvSpPr>
          <p:nvPr>
            <p:ph type="body" idx="7"/>
          </p:nvPr>
        </p:nvSpPr>
        <p:spPr>
          <a:xfrm>
            <a:off x="311706" y="932688"/>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589" name="Google Shape;589;p77"/>
          <p:cNvSpPr>
            <a:spLocks noGrp="1"/>
          </p:cNvSpPr>
          <p:nvPr>
            <p:ph type="pic" idx="8"/>
          </p:nvPr>
        </p:nvSpPr>
        <p:spPr>
          <a:xfrm>
            <a:off x="414225" y="1649842"/>
            <a:ext cx="722400" cy="722400"/>
          </a:xfrm>
          <a:prstGeom prst="rect">
            <a:avLst/>
          </a:prstGeom>
          <a:noFill/>
          <a:ln>
            <a:noFill/>
          </a:ln>
        </p:spPr>
      </p:sp>
      <p:sp>
        <p:nvSpPr>
          <p:cNvPr id="590" name="Google Shape;590;p77"/>
          <p:cNvSpPr>
            <a:spLocks noGrp="1"/>
          </p:cNvSpPr>
          <p:nvPr>
            <p:ph type="pic" idx="9"/>
          </p:nvPr>
        </p:nvSpPr>
        <p:spPr>
          <a:xfrm>
            <a:off x="3289926" y="1649842"/>
            <a:ext cx="722400" cy="722400"/>
          </a:xfrm>
          <a:prstGeom prst="rect">
            <a:avLst/>
          </a:prstGeom>
          <a:noFill/>
          <a:ln>
            <a:noFill/>
          </a:ln>
        </p:spPr>
      </p:sp>
      <p:sp>
        <p:nvSpPr>
          <p:cNvPr id="591" name="Google Shape;591;p77"/>
          <p:cNvSpPr>
            <a:spLocks noGrp="1"/>
          </p:cNvSpPr>
          <p:nvPr>
            <p:ph type="pic" idx="13"/>
          </p:nvPr>
        </p:nvSpPr>
        <p:spPr>
          <a:xfrm>
            <a:off x="6038525" y="1649842"/>
            <a:ext cx="722400" cy="722400"/>
          </a:xfrm>
          <a:prstGeom prst="rect">
            <a:avLst/>
          </a:prstGeom>
          <a:noFill/>
          <a:ln>
            <a:no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Lys grøn - 3 kolonner med ikoner">
  <p:cSld name="CUSTOM_3_1_2_1_2_1_1">
    <p:bg>
      <p:bgPr>
        <a:solidFill>
          <a:schemeClr val="lt2"/>
        </a:solidFill>
        <a:effectLst/>
      </p:bgPr>
    </p:bg>
    <p:spTree>
      <p:nvGrpSpPr>
        <p:cNvPr id="1" name="Shape 592"/>
        <p:cNvGrpSpPr/>
        <p:nvPr/>
      </p:nvGrpSpPr>
      <p:grpSpPr>
        <a:xfrm>
          <a:off x="0" y="0"/>
          <a:ext cx="0" cy="0"/>
          <a:chOff x="0" y="0"/>
          <a:chExt cx="0" cy="0"/>
        </a:xfrm>
      </p:grpSpPr>
      <p:sp>
        <p:nvSpPr>
          <p:cNvPr id="593" name="Google Shape;593;p78"/>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594" name="Google Shape;594;p78"/>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95" name="Google Shape;595;p78"/>
          <p:cNvSpPr txBox="1">
            <a:spLocks noGrp="1"/>
          </p:cNvSpPr>
          <p:nvPr>
            <p:ph type="body" idx="2"/>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96" name="Google Shape;596;p78"/>
          <p:cNvSpPr txBox="1">
            <a:spLocks noGrp="1"/>
          </p:cNvSpPr>
          <p:nvPr>
            <p:ph type="body" idx="3"/>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597" name="Google Shape;597;p78"/>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598" name="Google Shape;598;p7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599" name="Google Shape;599;p78"/>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00" name="Google Shape;600;p78"/>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01" name="Google Shape;601;p78"/>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02" name="Google Shape;602;p78"/>
          <p:cNvSpPr txBox="1">
            <a:spLocks noGrp="1"/>
          </p:cNvSpPr>
          <p:nvPr>
            <p:ph type="body" idx="7"/>
          </p:nvPr>
        </p:nvSpPr>
        <p:spPr>
          <a:xfrm>
            <a:off x="311706" y="932688"/>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603" name="Google Shape;603;p78"/>
          <p:cNvSpPr>
            <a:spLocks noGrp="1"/>
          </p:cNvSpPr>
          <p:nvPr>
            <p:ph type="pic" idx="8"/>
          </p:nvPr>
        </p:nvSpPr>
        <p:spPr>
          <a:xfrm>
            <a:off x="414225" y="1649842"/>
            <a:ext cx="722400" cy="722400"/>
          </a:xfrm>
          <a:prstGeom prst="rect">
            <a:avLst/>
          </a:prstGeom>
          <a:noFill/>
          <a:ln>
            <a:noFill/>
          </a:ln>
        </p:spPr>
      </p:sp>
      <p:sp>
        <p:nvSpPr>
          <p:cNvPr id="604" name="Google Shape;604;p78"/>
          <p:cNvSpPr>
            <a:spLocks noGrp="1"/>
          </p:cNvSpPr>
          <p:nvPr>
            <p:ph type="pic" idx="9"/>
          </p:nvPr>
        </p:nvSpPr>
        <p:spPr>
          <a:xfrm>
            <a:off x="3289926" y="1649842"/>
            <a:ext cx="722400" cy="722400"/>
          </a:xfrm>
          <a:prstGeom prst="rect">
            <a:avLst/>
          </a:prstGeom>
          <a:noFill/>
          <a:ln>
            <a:noFill/>
          </a:ln>
        </p:spPr>
      </p:sp>
      <p:sp>
        <p:nvSpPr>
          <p:cNvPr id="605" name="Google Shape;605;p78"/>
          <p:cNvSpPr>
            <a:spLocks noGrp="1"/>
          </p:cNvSpPr>
          <p:nvPr>
            <p:ph type="pic" idx="13"/>
          </p:nvPr>
        </p:nvSpPr>
        <p:spPr>
          <a:xfrm>
            <a:off x="6038525" y="1649842"/>
            <a:ext cx="722400" cy="722400"/>
          </a:xfrm>
          <a:prstGeom prst="rect">
            <a:avLst/>
          </a:prstGeom>
          <a:no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Hvid - 3 kolonner med ikoner">
  <p:cSld name="CUSTOM_3_1_2_1_2_1_1_2">
    <p:bg>
      <p:bgPr>
        <a:solidFill>
          <a:schemeClr val="lt1"/>
        </a:solidFill>
        <a:effectLst/>
      </p:bgPr>
    </p:bg>
    <p:spTree>
      <p:nvGrpSpPr>
        <p:cNvPr id="1" name="Shape 606"/>
        <p:cNvGrpSpPr/>
        <p:nvPr/>
      </p:nvGrpSpPr>
      <p:grpSpPr>
        <a:xfrm>
          <a:off x="0" y="0"/>
          <a:ext cx="0" cy="0"/>
          <a:chOff x="0" y="0"/>
          <a:chExt cx="0" cy="0"/>
        </a:xfrm>
      </p:grpSpPr>
      <p:sp>
        <p:nvSpPr>
          <p:cNvPr id="607" name="Google Shape;607;p79"/>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608" name="Google Shape;608;p79"/>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09" name="Google Shape;609;p79"/>
          <p:cNvSpPr txBox="1">
            <a:spLocks noGrp="1"/>
          </p:cNvSpPr>
          <p:nvPr>
            <p:ph type="body" idx="2"/>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10" name="Google Shape;610;p79"/>
          <p:cNvSpPr txBox="1">
            <a:spLocks noGrp="1"/>
          </p:cNvSpPr>
          <p:nvPr>
            <p:ph type="body" idx="3"/>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11" name="Google Shape;611;p7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612" name="Google Shape;612;p7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613" name="Google Shape;613;p79"/>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14" name="Google Shape;614;p79"/>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15" name="Google Shape;615;p79"/>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16" name="Google Shape;616;p79"/>
          <p:cNvSpPr txBox="1">
            <a:spLocks noGrp="1"/>
          </p:cNvSpPr>
          <p:nvPr>
            <p:ph type="body" idx="7"/>
          </p:nvPr>
        </p:nvSpPr>
        <p:spPr>
          <a:xfrm>
            <a:off x="311706" y="932688"/>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617" name="Google Shape;617;p79"/>
          <p:cNvSpPr>
            <a:spLocks noGrp="1"/>
          </p:cNvSpPr>
          <p:nvPr>
            <p:ph type="pic" idx="8"/>
          </p:nvPr>
        </p:nvSpPr>
        <p:spPr>
          <a:xfrm>
            <a:off x="414225" y="1649842"/>
            <a:ext cx="722400" cy="722400"/>
          </a:xfrm>
          <a:prstGeom prst="rect">
            <a:avLst/>
          </a:prstGeom>
          <a:noFill/>
          <a:ln>
            <a:noFill/>
          </a:ln>
        </p:spPr>
      </p:sp>
      <p:sp>
        <p:nvSpPr>
          <p:cNvPr id="618" name="Google Shape;618;p79"/>
          <p:cNvSpPr>
            <a:spLocks noGrp="1"/>
          </p:cNvSpPr>
          <p:nvPr>
            <p:ph type="pic" idx="9"/>
          </p:nvPr>
        </p:nvSpPr>
        <p:spPr>
          <a:xfrm>
            <a:off x="3289926" y="1649842"/>
            <a:ext cx="722400" cy="722400"/>
          </a:xfrm>
          <a:prstGeom prst="rect">
            <a:avLst/>
          </a:prstGeom>
          <a:noFill/>
          <a:ln>
            <a:noFill/>
          </a:ln>
        </p:spPr>
      </p:sp>
      <p:sp>
        <p:nvSpPr>
          <p:cNvPr id="619" name="Google Shape;619;p79"/>
          <p:cNvSpPr>
            <a:spLocks noGrp="1"/>
          </p:cNvSpPr>
          <p:nvPr>
            <p:ph type="pic" idx="13"/>
          </p:nvPr>
        </p:nvSpPr>
        <p:spPr>
          <a:xfrm>
            <a:off x="6038525" y="1649842"/>
            <a:ext cx="722400" cy="7224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ys grøn - 2 kolonner">
  <p:cSld name="CUSTOM_3_1_1_1_1_2_3">
    <p:bg>
      <p:bgPr>
        <a:solidFill>
          <a:schemeClr val="lt2"/>
        </a:solidFill>
        <a:effectLst/>
      </p:bgPr>
    </p:bg>
    <p:spTree>
      <p:nvGrpSpPr>
        <p:cNvPr id="1" name="Shape 45"/>
        <p:cNvGrpSpPr/>
        <p:nvPr/>
      </p:nvGrpSpPr>
      <p:grpSpPr>
        <a:xfrm>
          <a:off x="0" y="0"/>
          <a:ext cx="0" cy="0"/>
          <a:chOff x="0" y="0"/>
          <a:chExt cx="0" cy="0"/>
        </a:xfrm>
      </p:grpSpPr>
      <p:sp>
        <p:nvSpPr>
          <p:cNvPr id="46" name="Google Shape;46;p35"/>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47" name="Google Shape;47;p35"/>
          <p:cNvSpPr txBox="1">
            <a:spLocks noGrp="1"/>
          </p:cNvSpPr>
          <p:nvPr>
            <p:ph type="body" idx="1"/>
          </p:nvPr>
        </p:nvSpPr>
        <p:spPr>
          <a:xfrm>
            <a:off x="311700"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8" name="Google Shape;48;p35"/>
          <p:cNvSpPr txBox="1">
            <a:spLocks noGrp="1"/>
          </p:cNvSpPr>
          <p:nvPr>
            <p:ph type="body" idx="2"/>
          </p:nvPr>
        </p:nvSpPr>
        <p:spPr>
          <a:xfrm>
            <a:off x="4865496"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49" name="Google Shape;49;p35"/>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50" name="Google Shape;50;p3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51" name="Google Shape;51;p35"/>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2" name="Google Shape;52;p35"/>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3" name="Google Shape;53;p35"/>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54" name="Google Shape;54;p35"/>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ørk grøn - 3 kolonner med ikoner">
  <p:cSld name="CUSTOM_3_1_2_1_2_1_1_1">
    <p:bg>
      <p:bgPr>
        <a:solidFill>
          <a:schemeClr val="dk1"/>
        </a:solidFill>
        <a:effectLst/>
      </p:bgPr>
    </p:bg>
    <p:spTree>
      <p:nvGrpSpPr>
        <p:cNvPr id="1" name="Shape 620"/>
        <p:cNvGrpSpPr/>
        <p:nvPr/>
      </p:nvGrpSpPr>
      <p:grpSpPr>
        <a:xfrm>
          <a:off x="0" y="0"/>
          <a:ext cx="0" cy="0"/>
          <a:chOff x="0" y="0"/>
          <a:chExt cx="0" cy="0"/>
        </a:xfrm>
      </p:grpSpPr>
      <p:sp>
        <p:nvSpPr>
          <p:cNvPr id="621" name="Google Shape;621;p80"/>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2900"/>
              <a:buNone/>
              <a:defRPr>
                <a:solidFill>
                  <a:schemeClr val="accent1"/>
                </a:solidFill>
              </a:defRPr>
            </a:lvl2pPr>
            <a:lvl3pPr lvl="2" algn="l">
              <a:lnSpc>
                <a:spcPct val="100000"/>
              </a:lnSpc>
              <a:spcBef>
                <a:spcPts val="0"/>
              </a:spcBef>
              <a:spcAft>
                <a:spcPts val="0"/>
              </a:spcAft>
              <a:buClr>
                <a:schemeClr val="accent1"/>
              </a:buClr>
              <a:buSzPts val="2900"/>
              <a:buNone/>
              <a:defRPr>
                <a:solidFill>
                  <a:schemeClr val="accent1"/>
                </a:solidFill>
              </a:defRPr>
            </a:lvl3pPr>
            <a:lvl4pPr lvl="3" algn="l">
              <a:lnSpc>
                <a:spcPct val="100000"/>
              </a:lnSpc>
              <a:spcBef>
                <a:spcPts val="0"/>
              </a:spcBef>
              <a:spcAft>
                <a:spcPts val="0"/>
              </a:spcAft>
              <a:buClr>
                <a:schemeClr val="accent1"/>
              </a:buClr>
              <a:buSzPts val="2900"/>
              <a:buNone/>
              <a:defRPr>
                <a:solidFill>
                  <a:schemeClr val="accent1"/>
                </a:solidFill>
              </a:defRPr>
            </a:lvl4pPr>
            <a:lvl5pPr lvl="4" algn="l">
              <a:lnSpc>
                <a:spcPct val="100000"/>
              </a:lnSpc>
              <a:spcBef>
                <a:spcPts val="0"/>
              </a:spcBef>
              <a:spcAft>
                <a:spcPts val="0"/>
              </a:spcAft>
              <a:buClr>
                <a:schemeClr val="accent1"/>
              </a:buClr>
              <a:buSzPts val="2900"/>
              <a:buNone/>
              <a:defRPr>
                <a:solidFill>
                  <a:schemeClr val="accent1"/>
                </a:solidFill>
              </a:defRPr>
            </a:lvl5pPr>
            <a:lvl6pPr lvl="5" algn="l">
              <a:lnSpc>
                <a:spcPct val="100000"/>
              </a:lnSpc>
              <a:spcBef>
                <a:spcPts val="0"/>
              </a:spcBef>
              <a:spcAft>
                <a:spcPts val="0"/>
              </a:spcAft>
              <a:buClr>
                <a:schemeClr val="accent1"/>
              </a:buClr>
              <a:buSzPts val="2900"/>
              <a:buNone/>
              <a:defRPr>
                <a:solidFill>
                  <a:schemeClr val="accent1"/>
                </a:solidFill>
              </a:defRPr>
            </a:lvl6pPr>
            <a:lvl7pPr lvl="6" algn="l">
              <a:lnSpc>
                <a:spcPct val="100000"/>
              </a:lnSpc>
              <a:spcBef>
                <a:spcPts val="0"/>
              </a:spcBef>
              <a:spcAft>
                <a:spcPts val="0"/>
              </a:spcAft>
              <a:buClr>
                <a:schemeClr val="accent1"/>
              </a:buClr>
              <a:buSzPts val="2900"/>
              <a:buNone/>
              <a:defRPr>
                <a:solidFill>
                  <a:schemeClr val="accent1"/>
                </a:solidFill>
              </a:defRPr>
            </a:lvl7pPr>
            <a:lvl8pPr lvl="7" algn="l">
              <a:lnSpc>
                <a:spcPct val="100000"/>
              </a:lnSpc>
              <a:spcBef>
                <a:spcPts val="0"/>
              </a:spcBef>
              <a:spcAft>
                <a:spcPts val="0"/>
              </a:spcAft>
              <a:buClr>
                <a:schemeClr val="accent1"/>
              </a:buClr>
              <a:buSzPts val="2900"/>
              <a:buNone/>
              <a:defRPr>
                <a:solidFill>
                  <a:schemeClr val="accent1"/>
                </a:solidFill>
              </a:defRPr>
            </a:lvl8pPr>
            <a:lvl9pPr lvl="8" algn="l">
              <a:lnSpc>
                <a:spcPct val="100000"/>
              </a:lnSpc>
              <a:spcBef>
                <a:spcPts val="0"/>
              </a:spcBef>
              <a:spcAft>
                <a:spcPts val="0"/>
              </a:spcAft>
              <a:buClr>
                <a:schemeClr val="accent1"/>
              </a:buClr>
              <a:buSzPts val="2900"/>
              <a:buNone/>
              <a:defRPr>
                <a:solidFill>
                  <a:schemeClr val="accent1"/>
                </a:solidFill>
              </a:defRPr>
            </a:lvl9pPr>
          </a:lstStyle>
          <a:p>
            <a:endParaRPr/>
          </a:p>
        </p:txBody>
      </p:sp>
      <p:sp>
        <p:nvSpPr>
          <p:cNvPr id="622" name="Google Shape;622;p80"/>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623" name="Google Shape;623;p80"/>
          <p:cNvSpPr txBox="1">
            <a:spLocks noGrp="1"/>
          </p:cNvSpPr>
          <p:nvPr>
            <p:ph type="body" idx="2"/>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624" name="Google Shape;624;p80"/>
          <p:cNvSpPr txBox="1">
            <a:spLocks noGrp="1"/>
          </p:cNvSpPr>
          <p:nvPr>
            <p:ph type="body" idx="3"/>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625" name="Google Shape;625;p80"/>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626" name="Google Shape;626;p8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627" name="Google Shape;627;p80"/>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628" name="Google Shape;628;p80"/>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629" name="Google Shape;629;p80"/>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630" name="Google Shape;630;p80"/>
          <p:cNvSpPr txBox="1">
            <a:spLocks noGrp="1"/>
          </p:cNvSpPr>
          <p:nvPr>
            <p:ph type="body" idx="7"/>
          </p:nvPr>
        </p:nvSpPr>
        <p:spPr>
          <a:xfrm>
            <a:off x="311706" y="932688"/>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1pPr>
            <a:lvl2pPr marL="914400" lvl="1"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2pPr>
            <a:lvl3pPr marL="1371600" lvl="2"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3pPr>
            <a:lvl4pPr marL="1828800" lvl="3"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4pPr>
            <a:lvl5pPr marL="2286000" lvl="4"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5pPr>
            <a:lvl6pPr marL="2743200" lvl="5"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6pPr>
            <a:lvl7pPr marL="3200400" lvl="6"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7pPr>
            <a:lvl8pPr marL="3657600" lvl="7"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8pPr>
            <a:lvl9pPr marL="4114800" lvl="8"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9pPr>
          </a:lstStyle>
          <a:p>
            <a:endParaRPr/>
          </a:p>
        </p:txBody>
      </p:sp>
      <p:sp>
        <p:nvSpPr>
          <p:cNvPr id="631" name="Google Shape;631;p80"/>
          <p:cNvSpPr>
            <a:spLocks noGrp="1"/>
          </p:cNvSpPr>
          <p:nvPr>
            <p:ph type="pic" idx="8"/>
          </p:nvPr>
        </p:nvSpPr>
        <p:spPr>
          <a:xfrm>
            <a:off x="414225" y="1649842"/>
            <a:ext cx="722400" cy="722400"/>
          </a:xfrm>
          <a:prstGeom prst="rect">
            <a:avLst/>
          </a:prstGeom>
          <a:noFill/>
          <a:ln>
            <a:noFill/>
          </a:ln>
        </p:spPr>
      </p:sp>
      <p:sp>
        <p:nvSpPr>
          <p:cNvPr id="632" name="Google Shape;632;p80"/>
          <p:cNvSpPr>
            <a:spLocks noGrp="1"/>
          </p:cNvSpPr>
          <p:nvPr>
            <p:ph type="pic" idx="9"/>
          </p:nvPr>
        </p:nvSpPr>
        <p:spPr>
          <a:xfrm>
            <a:off x="3289926" y="1649842"/>
            <a:ext cx="722400" cy="722400"/>
          </a:xfrm>
          <a:prstGeom prst="rect">
            <a:avLst/>
          </a:prstGeom>
          <a:noFill/>
          <a:ln>
            <a:noFill/>
          </a:ln>
        </p:spPr>
      </p:sp>
      <p:sp>
        <p:nvSpPr>
          <p:cNvPr id="633" name="Google Shape;633;p80"/>
          <p:cNvSpPr>
            <a:spLocks noGrp="1"/>
          </p:cNvSpPr>
          <p:nvPr>
            <p:ph type="pic" idx="13"/>
          </p:nvPr>
        </p:nvSpPr>
        <p:spPr>
          <a:xfrm>
            <a:off x="6038525" y="1649842"/>
            <a:ext cx="722400" cy="722400"/>
          </a:xfrm>
          <a:prstGeom prst="rect">
            <a:avLst/>
          </a:prstGeom>
          <a:noFill/>
          <a:ln>
            <a:noFill/>
          </a:ln>
        </p:spPr>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ordeaux - 3 kolonner med ikoner">
  <p:cSld name="CUSTOM_3_1_2_1_2_1_1_1_1">
    <p:bg>
      <p:bgPr>
        <a:solidFill>
          <a:schemeClr val="accent3"/>
        </a:solidFill>
        <a:effectLst/>
      </p:bgPr>
    </p:bg>
    <p:spTree>
      <p:nvGrpSpPr>
        <p:cNvPr id="1" name="Shape 634"/>
        <p:cNvGrpSpPr/>
        <p:nvPr/>
      </p:nvGrpSpPr>
      <p:grpSpPr>
        <a:xfrm>
          <a:off x="0" y="0"/>
          <a:ext cx="0" cy="0"/>
          <a:chOff x="0" y="0"/>
          <a:chExt cx="0" cy="0"/>
        </a:xfrm>
      </p:grpSpPr>
      <p:sp>
        <p:nvSpPr>
          <p:cNvPr id="635" name="Google Shape;635;p81"/>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636" name="Google Shape;636;p81"/>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637" name="Google Shape;637;p81"/>
          <p:cNvSpPr txBox="1">
            <a:spLocks noGrp="1"/>
          </p:cNvSpPr>
          <p:nvPr>
            <p:ph type="body" idx="2"/>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638" name="Google Shape;638;p81"/>
          <p:cNvSpPr txBox="1">
            <a:spLocks noGrp="1"/>
          </p:cNvSpPr>
          <p:nvPr>
            <p:ph type="body" idx="3"/>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639" name="Google Shape;639;p81"/>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640" name="Google Shape;640;p8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641" name="Google Shape;641;p81"/>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642" name="Google Shape;642;p81"/>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643" name="Google Shape;643;p81"/>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644" name="Google Shape;644;p81"/>
          <p:cNvSpPr txBox="1">
            <a:spLocks noGrp="1"/>
          </p:cNvSpPr>
          <p:nvPr>
            <p:ph type="body" idx="7"/>
          </p:nvPr>
        </p:nvSpPr>
        <p:spPr>
          <a:xfrm>
            <a:off x="311706" y="932688"/>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645" name="Google Shape;645;p81"/>
          <p:cNvSpPr>
            <a:spLocks noGrp="1"/>
          </p:cNvSpPr>
          <p:nvPr>
            <p:ph type="pic" idx="8"/>
          </p:nvPr>
        </p:nvSpPr>
        <p:spPr>
          <a:xfrm>
            <a:off x="414225" y="1649842"/>
            <a:ext cx="722400" cy="722400"/>
          </a:xfrm>
          <a:prstGeom prst="rect">
            <a:avLst/>
          </a:prstGeom>
          <a:noFill/>
          <a:ln>
            <a:noFill/>
          </a:ln>
        </p:spPr>
      </p:sp>
      <p:sp>
        <p:nvSpPr>
          <p:cNvPr id="646" name="Google Shape;646;p81"/>
          <p:cNvSpPr>
            <a:spLocks noGrp="1"/>
          </p:cNvSpPr>
          <p:nvPr>
            <p:ph type="pic" idx="9"/>
          </p:nvPr>
        </p:nvSpPr>
        <p:spPr>
          <a:xfrm>
            <a:off x="3289926" y="1649842"/>
            <a:ext cx="722400" cy="722400"/>
          </a:xfrm>
          <a:prstGeom prst="rect">
            <a:avLst/>
          </a:prstGeom>
          <a:noFill/>
          <a:ln>
            <a:noFill/>
          </a:ln>
        </p:spPr>
      </p:sp>
      <p:sp>
        <p:nvSpPr>
          <p:cNvPr id="647" name="Google Shape;647;p81"/>
          <p:cNvSpPr>
            <a:spLocks noGrp="1"/>
          </p:cNvSpPr>
          <p:nvPr>
            <p:ph type="pic" idx="13"/>
          </p:nvPr>
        </p:nvSpPr>
        <p:spPr>
          <a:xfrm>
            <a:off x="6038525" y="1649842"/>
            <a:ext cx="722400" cy="722400"/>
          </a:xfrm>
          <a:prstGeom prst="rect">
            <a:avLst/>
          </a:prstGeom>
          <a:noFill/>
          <a:ln>
            <a:no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Orange - 3 kolonner med ikoner">
  <p:cSld name="CUSTOM_3_1_2_1_2_1_1_1_1_1">
    <p:bg>
      <p:bgPr>
        <a:solidFill>
          <a:schemeClr val="accent4"/>
        </a:solidFill>
        <a:effectLst/>
      </p:bgPr>
    </p:bg>
    <p:spTree>
      <p:nvGrpSpPr>
        <p:cNvPr id="1" name="Shape 648"/>
        <p:cNvGrpSpPr/>
        <p:nvPr/>
      </p:nvGrpSpPr>
      <p:grpSpPr>
        <a:xfrm>
          <a:off x="0" y="0"/>
          <a:ext cx="0" cy="0"/>
          <a:chOff x="0" y="0"/>
          <a:chExt cx="0" cy="0"/>
        </a:xfrm>
      </p:grpSpPr>
      <p:sp>
        <p:nvSpPr>
          <p:cNvPr id="649" name="Google Shape;649;p82"/>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650" name="Google Shape;650;p82"/>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51" name="Google Shape;651;p82"/>
          <p:cNvSpPr txBox="1">
            <a:spLocks noGrp="1"/>
          </p:cNvSpPr>
          <p:nvPr>
            <p:ph type="body" idx="2"/>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52" name="Google Shape;652;p82"/>
          <p:cNvSpPr txBox="1">
            <a:spLocks noGrp="1"/>
          </p:cNvSpPr>
          <p:nvPr>
            <p:ph type="body" idx="3"/>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53" name="Google Shape;653;p8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654" name="Google Shape;654;p8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655" name="Google Shape;655;p82"/>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56" name="Google Shape;656;p82"/>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57" name="Google Shape;657;p82"/>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58" name="Google Shape;658;p82"/>
          <p:cNvSpPr txBox="1">
            <a:spLocks noGrp="1"/>
          </p:cNvSpPr>
          <p:nvPr>
            <p:ph type="body" idx="7"/>
          </p:nvPr>
        </p:nvSpPr>
        <p:spPr>
          <a:xfrm>
            <a:off x="311706" y="932688"/>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659" name="Google Shape;659;p82"/>
          <p:cNvSpPr>
            <a:spLocks noGrp="1"/>
          </p:cNvSpPr>
          <p:nvPr>
            <p:ph type="pic" idx="8"/>
          </p:nvPr>
        </p:nvSpPr>
        <p:spPr>
          <a:xfrm>
            <a:off x="414225" y="1649842"/>
            <a:ext cx="722400" cy="722400"/>
          </a:xfrm>
          <a:prstGeom prst="rect">
            <a:avLst/>
          </a:prstGeom>
          <a:noFill/>
          <a:ln>
            <a:noFill/>
          </a:ln>
        </p:spPr>
      </p:sp>
      <p:sp>
        <p:nvSpPr>
          <p:cNvPr id="660" name="Google Shape;660;p82"/>
          <p:cNvSpPr>
            <a:spLocks noGrp="1"/>
          </p:cNvSpPr>
          <p:nvPr>
            <p:ph type="pic" idx="9"/>
          </p:nvPr>
        </p:nvSpPr>
        <p:spPr>
          <a:xfrm>
            <a:off x="3289926" y="1649842"/>
            <a:ext cx="722400" cy="722400"/>
          </a:xfrm>
          <a:prstGeom prst="rect">
            <a:avLst/>
          </a:prstGeom>
          <a:noFill/>
          <a:ln>
            <a:noFill/>
          </a:ln>
        </p:spPr>
      </p:sp>
      <p:sp>
        <p:nvSpPr>
          <p:cNvPr id="661" name="Google Shape;661;p82"/>
          <p:cNvSpPr>
            <a:spLocks noGrp="1"/>
          </p:cNvSpPr>
          <p:nvPr>
            <p:ph type="pic" idx="13"/>
          </p:nvPr>
        </p:nvSpPr>
        <p:spPr>
          <a:xfrm>
            <a:off x="6038525" y="1649842"/>
            <a:ext cx="722400" cy="722400"/>
          </a:xfrm>
          <a:prstGeom prst="rect">
            <a:avLst/>
          </a:prstGeom>
          <a:noFill/>
          <a:ln>
            <a:no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Lys gul - 3 kolonner med ikoner">
  <p:cSld name="CUSTOM_3_1_2_1_2_1_1_1_1_1_1">
    <p:bg>
      <p:bgPr>
        <a:solidFill>
          <a:schemeClr val="accent5"/>
        </a:solidFill>
        <a:effectLst/>
      </p:bgPr>
    </p:bg>
    <p:spTree>
      <p:nvGrpSpPr>
        <p:cNvPr id="1" name="Shape 662"/>
        <p:cNvGrpSpPr/>
        <p:nvPr/>
      </p:nvGrpSpPr>
      <p:grpSpPr>
        <a:xfrm>
          <a:off x="0" y="0"/>
          <a:ext cx="0" cy="0"/>
          <a:chOff x="0" y="0"/>
          <a:chExt cx="0" cy="0"/>
        </a:xfrm>
      </p:grpSpPr>
      <p:sp>
        <p:nvSpPr>
          <p:cNvPr id="663" name="Google Shape;663;p83"/>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664" name="Google Shape;664;p83"/>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65" name="Google Shape;665;p83"/>
          <p:cNvSpPr txBox="1">
            <a:spLocks noGrp="1"/>
          </p:cNvSpPr>
          <p:nvPr>
            <p:ph type="body" idx="2"/>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66" name="Google Shape;666;p83"/>
          <p:cNvSpPr txBox="1">
            <a:spLocks noGrp="1"/>
          </p:cNvSpPr>
          <p:nvPr>
            <p:ph type="body" idx="3"/>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67" name="Google Shape;667;p8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668" name="Google Shape;668;p8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669" name="Google Shape;669;p83"/>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70" name="Google Shape;670;p83"/>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71" name="Google Shape;671;p83"/>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72" name="Google Shape;672;p83"/>
          <p:cNvSpPr txBox="1">
            <a:spLocks noGrp="1"/>
          </p:cNvSpPr>
          <p:nvPr>
            <p:ph type="body" idx="7"/>
          </p:nvPr>
        </p:nvSpPr>
        <p:spPr>
          <a:xfrm>
            <a:off x="311706" y="932688"/>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673" name="Google Shape;673;p83"/>
          <p:cNvSpPr>
            <a:spLocks noGrp="1"/>
          </p:cNvSpPr>
          <p:nvPr>
            <p:ph type="pic" idx="8"/>
          </p:nvPr>
        </p:nvSpPr>
        <p:spPr>
          <a:xfrm>
            <a:off x="414225" y="1649842"/>
            <a:ext cx="722400" cy="722400"/>
          </a:xfrm>
          <a:prstGeom prst="rect">
            <a:avLst/>
          </a:prstGeom>
          <a:noFill/>
          <a:ln>
            <a:noFill/>
          </a:ln>
        </p:spPr>
      </p:sp>
      <p:sp>
        <p:nvSpPr>
          <p:cNvPr id="674" name="Google Shape;674;p83"/>
          <p:cNvSpPr>
            <a:spLocks noGrp="1"/>
          </p:cNvSpPr>
          <p:nvPr>
            <p:ph type="pic" idx="9"/>
          </p:nvPr>
        </p:nvSpPr>
        <p:spPr>
          <a:xfrm>
            <a:off x="3289926" y="1649842"/>
            <a:ext cx="722400" cy="722400"/>
          </a:xfrm>
          <a:prstGeom prst="rect">
            <a:avLst/>
          </a:prstGeom>
          <a:noFill/>
          <a:ln>
            <a:noFill/>
          </a:ln>
        </p:spPr>
      </p:sp>
      <p:sp>
        <p:nvSpPr>
          <p:cNvPr id="675" name="Google Shape;675;p83"/>
          <p:cNvSpPr>
            <a:spLocks noGrp="1"/>
          </p:cNvSpPr>
          <p:nvPr>
            <p:ph type="pic" idx="13"/>
          </p:nvPr>
        </p:nvSpPr>
        <p:spPr>
          <a:xfrm>
            <a:off x="6038525" y="1649842"/>
            <a:ext cx="722400" cy="722400"/>
          </a:xfrm>
          <a:prstGeom prst="rect">
            <a:avLst/>
          </a:prstGeom>
          <a:noFill/>
          <a:ln>
            <a:noFill/>
          </a:ln>
        </p:spPr>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Lys grøn - 3 kolonner med tal">
  <p:cSld name="CUSTOM_3_1_2_1_1">
    <p:bg>
      <p:bgPr>
        <a:solidFill>
          <a:schemeClr val="lt2"/>
        </a:solidFill>
        <a:effectLst/>
      </p:bgPr>
    </p:bg>
    <p:spTree>
      <p:nvGrpSpPr>
        <p:cNvPr id="1" name="Shape 676"/>
        <p:cNvGrpSpPr/>
        <p:nvPr/>
      </p:nvGrpSpPr>
      <p:grpSpPr>
        <a:xfrm>
          <a:off x="0" y="0"/>
          <a:ext cx="0" cy="0"/>
          <a:chOff x="0" y="0"/>
          <a:chExt cx="0" cy="0"/>
        </a:xfrm>
      </p:grpSpPr>
      <p:sp>
        <p:nvSpPr>
          <p:cNvPr id="677" name="Google Shape;677;p84"/>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678" name="Google Shape;678;p84"/>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79" name="Google Shape;679;p84"/>
          <p:cNvSpPr txBox="1">
            <a:spLocks noGrp="1"/>
          </p:cNvSpPr>
          <p:nvPr>
            <p:ph type="subTitle" idx="2"/>
          </p:nvPr>
        </p:nvSpPr>
        <p:spPr>
          <a:xfrm>
            <a:off x="311706" y="1681724"/>
            <a:ext cx="2736900" cy="765000"/>
          </a:xfrm>
          <a:prstGeom prst="rect">
            <a:avLst/>
          </a:prstGeom>
          <a:noFill/>
          <a:ln>
            <a:noFill/>
          </a:ln>
        </p:spPr>
        <p:txBody>
          <a:bodyPr spcFirstLastPara="1" wrap="square" lIns="92475" tIns="92475" rIns="92475" bIns="92475" anchor="t" anchorCtr="0">
            <a:norm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680" name="Google Shape;680;p84"/>
          <p:cNvSpPr txBox="1">
            <a:spLocks noGrp="1"/>
          </p:cNvSpPr>
          <p:nvPr>
            <p:ph type="body" idx="3"/>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81" name="Google Shape;681;p84"/>
          <p:cNvSpPr txBox="1">
            <a:spLocks noGrp="1"/>
          </p:cNvSpPr>
          <p:nvPr>
            <p:ph type="subTitle" idx="4"/>
          </p:nvPr>
        </p:nvSpPr>
        <p:spPr>
          <a:xfrm>
            <a:off x="3203472" y="1700298"/>
            <a:ext cx="2736900" cy="765000"/>
          </a:xfrm>
          <a:prstGeom prst="rect">
            <a:avLst/>
          </a:prstGeom>
          <a:noFill/>
          <a:ln>
            <a:noFill/>
          </a:ln>
        </p:spPr>
        <p:txBody>
          <a:bodyPr spcFirstLastPara="1" wrap="square" lIns="92475" tIns="92475" rIns="92475" bIns="92475" anchor="t" anchorCtr="0">
            <a:norm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682" name="Google Shape;682;p84"/>
          <p:cNvSpPr txBox="1">
            <a:spLocks noGrp="1"/>
          </p:cNvSpPr>
          <p:nvPr>
            <p:ph type="body" idx="5"/>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83" name="Google Shape;683;p84"/>
          <p:cNvSpPr txBox="1">
            <a:spLocks noGrp="1"/>
          </p:cNvSpPr>
          <p:nvPr>
            <p:ph type="subTitle" idx="6"/>
          </p:nvPr>
        </p:nvSpPr>
        <p:spPr>
          <a:xfrm>
            <a:off x="6038515" y="1700298"/>
            <a:ext cx="2736900" cy="765000"/>
          </a:xfrm>
          <a:prstGeom prst="rect">
            <a:avLst/>
          </a:prstGeom>
          <a:noFill/>
          <a:ln>
            <a:noFill/>
          </a:ln>
        </p:spPr>
        <p:txBody>
          <a:bodyPr spcFirstLastPara="1" wrap="square" lIns="92475" tIns="92475" rIns="92475" bIns="92475" anchor="t" anchorCtr="0">
            <a:norm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684" name="Google Shape;684;p84"/>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685" name="Google Shape;685;p8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686" name="Google Shape;686;p84"/>
          <p:cNvSpPr txBox="1">
            <a:spLocks noGrp="1"/>
          </p:cNvSpPr>
          <p:nvPr>
            <p:ph type="body" idx="7"/>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87" name="Google Shape;687;p84"/>
          <p:cNvSpPr txBox="1">
            <a:spLocks noGrp="1"/>
          </p:cNvSpPr>
          <p:nvPr>
            <p:ph type="body" idx="8"/>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88" name="Google Shape;688;p84"/>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689" name="Google Shape;689;p84"/>
          <p:cNvSpPr txBox="1">
            <a:spLocks noGrp="1"/>
          </p:cNvSpPr>
          <p:nvPr>
            <p:ph type="body" idx="13"/>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Hvid - 3 kolonner med tal">
  <p:cSld name="CUSTOM_3_1_2_1_1_2">
    <p:bg>
      <p:bgPr>
        <a:solidFill>
          <a:schemeClr val="lt1"/>
        </a:solidFill>
        <a:effectLst/>
      </p:bgPr>
    </p:bg>
    <p:spTree>
      <p:nvGrpSpPr>
        <p:cNvPr id="1" name="Shape 690"/>
        <p:cNvGrpSpPr/>
        <p:nvPr/>
      </p:nvGrpSpPr>
      <p:grpSpPr>
        <a:xfrm>
          <a:off x="0" y="0"/>
          <a:ext cx="0" cy="0"/>
          <a:chOff x="0" y="0"/>
          <a:chExt cx="0" cy="0"/>
        </a:xfrm>
      </p:grpSpPr>
      <p:sp>
        <p:nvSpPr>
          <p:cNvPr id="691" name="Google Shape;691;p85"/>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692" name="Google Shape;692;p85"/>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93" name="Google Shape;693;p85"/>
          <p:cNvSpPr txBox="1">
            <a:spLocks noGrp="1"/>
          </p:cNvSpPr>
          <p:nvPr>
            <p:ph type="subTitle" idx="2"/>
          </p:nvPr>
        </p:nvSpPr>
        <p:spPr>
          <a:xfrm>
            <a:off x="311706" y="1681724"/>
            <a:ext cx="2736900" cy="765000"/>
          </a:xfrm>
          <a:prstGeom prst="rect">
            <a:avLst/>
          </a:prstGeom>
          <a:noFill/>
          <a:ln>
            <a:noFill/>
          </a:ln>
        </p:spPr>
        <p:txBody>
          <a:bodyPr spcFirstLastPara="1" wrap="square" lIns="92475" tIns="92475" rIns="92475" bIns="92475" anchor="t" anchorCtr="0">
            <a:norm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694" name="Google Shape;694;p85"/>
          <p:cNvSpPr txBox="1">
            <a:spLocks noGrp="1"/>
          </p:cNvSpPr>
          <p:nvPr>
            <p:ph type="body" idx="3"/>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95" name="Google Shape;695;p85"/>
          <p:cNvSpPr txBox="1">
            <a:spLocks noGrp="1"/>
          </p:cNvSpPr>
          <p:nvPr>
            <p:ph type="subTitle" idx="4"/>
          </p:nvPr>
        </p:nvSpPr>
        <p:spPr>
          <a:xfrm>
            <a:off x="3203472" y="1700298"/>
            <a:ext cx="2736900" cy="765000"/>
          </a:xfrm>
          <a:prstGeom prst="rect">
            <a:avLst/>
          </a:prstGeom>
          <a:noFill/>
          <a:ln>
            <a:noFill/>
          </a:ln>
        </p:spPr>
        <p:txBody>
          <a:bodyPr spcFirstLastPara="1" wrap="square" lIns="92475" tIns="92475" rIns="92475" bIns="92475" anchor="t" anchorCtr="0">
            <a:norm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696" name="Google Shape;696;p85"/>
          <p:cNvSpPr txBox="1">
            <a:spLocks noGrp="1"/>
          </p:cNvSpPr>
          <p:nvPr>
            <p:ph type="body" idx="5"/>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697" name="Google Shape;697;p85"/>
          <p:cNvSpPr txBox="1">
            <a:spLocks noGrp="1"/>
          </p:cNvSpPr>
          <p:nvPr>
            <p:ph type="subTitle" idx="6"/>
          </p:nvPr>
        </p:nvSpPr>
        <p:spPr>
          <a:xfrm>
            <a:off x="6038515" y="1700298"/>
            <a:ext cx="2736900" cy="765000"/>
          </a:xfrm>
          <a:prstGeom prst="rect">
            <a:avLst/>
          </a:prstGeom>
          <a:noFill/>
          <a:ln>
            <a:noFill/>
          </a:ln>
        </p:spPr>
        <p:txBody>
          <a:bodyPr spcFirstLastPara="1" wrap="square" lIns="92475" tIns="92475" rIns="92475" bIns="92475" anchor="t" anchorCtr="0">
            <a:norm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698" name="Google Shape;698;p85"/>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699" name="Google Shape;699;p8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00" name="Google Shape;700;p85"/>
          <p:cNvSpPr txBox="1">
            <a:spLocks noGrp="1"/>
          </p:cNvSpPr>
          <p:nvPr>
            <p:ph type="body" idx="7"/>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01" name="Google Shape;701;p85"/>
          <p:cNvSpPr txBox="1">
            <a:spLocks noGrp="1"/>
          </p:cNvSpPr>
          <p:nvPr>
            <p:ph type="body" idx="8"/>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02" name="Google Shape;702;p85"/>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03" name="Google Shape;703;p85"/>
          <p:cNvSpPr txBox="1">
            <a:spLocks noGrp="1"/>
          </p:cNvSpPr>
          <p:nvPr>
            <p:ph type="body" idx="13"/>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Orange - 3 kolonner med tal">
  <p:cSld name="CUSTOM_3_1_2_1_1_1">
    <p:bg>
      <p:bgPr>
        <a:solidFill>
          <a:schemeClr val="accent4"/>
        </a:solidFill>
        <a:effectLst/>
      </p:bgPr>
    </p:bg>
    <p:spTree>
      <p:nvGrpSpPr>
        <p:cNvPr id="1" name="Shape 704"/>
        <p:cNvGrpSpPr/>
        <p:nvPr/>
      </p:nvGrpSpPr>
      <p:grpSpPr>
        <a:xfrm>
          <a:off x="0" y="0"/>
          <a:ext cx="0" cy="0"/>
          <a:chOff x="0" y="0"/>
          <a:chExt cx="0" cy="0"/>
        </a:xfrm>
      </p:grpSpPr>
      <p:sp>
        <p:nvSpPr>
          <p:cNvPr id="705" name="Google Shape;705;p86"/>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706" name="Google Shape;706;p86"/>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07" name="Google Shape;707;p86"/>
          <p:cNvSpPr txBox="1">
            <a:spLocks noGrp="1"/>
          </p:cNvSpPr>
          <p:nvPr>
            <p:ph type="subTitle" idx="2"/>
          </p:nvPr>
        </p:nvSpPr>
        <p:spPr>
          <a:xfrm>
            <a:off x="311706" y="1681724"/>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708" name="Google Shape;708;p86"/>
          <p:cNvSpPr txBox="1">
            <a:spLocks noGrp="1"/>
          </p:cNvSpPr>
          <p:nvPr>
            <p:ph type="body" idx="3"/>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09" name="Google Shape;709;p86"/>
          <p:cNvSpPr txBox="1">
            <a:spLocks noGrp="1"/>
          </p:cNvSpPr>
          <p:nvPr>
            <p:ph type="subTitle" idx="4"/>
          </p:nvPr>
        </p:nvSpPr>
        <p:spPr>
          <a:xfrm>
            <a:off x="3203472"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710" name="Google Shape;710;p86"/>
          <p:cNvSpPr txBox="1">
            <a:spLocks noGrp="1"/>
          </p:cNvSpPr>
          <p:nvPr>
            <p:ph type="body" idx="5"/>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11" name="Google Shape;711;p86"/>
          <p:cNvSpPr txBox="1">
            <a:spLocks noGrp="1"/>
          </p:cNvSpPr>
          <p:nvPr>
            <p:ph type="subTitle" idx="6"/>
          </p:nvPr>
        </p:nvSpPr>
        <p:spPr>
          <a:xfrm>
            <a:off x="6038515"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712" name="Google Shape;712;p86"/>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713" name="Google Shape;713;p8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14" name="Google Shape;714;p86"/>
          <p:cNvSpPr txBox="1">
            <a:spLocks noGrp="1"/>
          </p:cNvSpPr>
          <p:nvPr>
            <p:ph type="body" idx="7"/>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15" name="Google Shape;715;p86"/>
          <p:cNvSpPr txBox="1">
            <a:spLocks noGrp="1"/>
          </p:cNvSpPr>
          <p:nvPr>
            <p:ph type="body" idx="8"/>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16" name="Google Shape;716;p86"/>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17" name="Google Shape;717;p86"/>
          <p:cNvSpPr txBox="1">
            <a:spLocks noGrp="1"/>
          </p:cNvSpPr>
          <p:nvPr>
            <p:ph type="body" idx="13"/>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Lys gul - 3 kolonner med tal">
  <p:cSld name="CUSTOM_3_1_2_1_1_1_1">
    <p:bg>
      <p:bgPr>
        <a:solidFill>
          <a:schemeClr val="accent5"/>
        </a:solidFill>
        <a:effectLst/>
      </p:bgPr>
    </p:bg>
    <p:spTree>
      <p:nvGrpSpPr>
        <p:cNvPr id="1" name="Shape 718"/>
        <p:cNvGrpSpPr/>
        <p:nvPr/>
      </p:nvGrpSpPr>
      <p:grpSpPr>
        <a:xfrm>
          <a:off x="0" y="0"/>
          <a:ext cx="0" cy="0"/>
          <a:chOff x="0" y="0"/>
          <a:chExt cx="0" cy="0"/>
        </a:xfrm>
      </p:grpSpPr>
      <p:sp>
        <p:nvSpPr>
          <p:cNvPr id="719" name="Google Shape;719;p87"/>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720" name="Google Shape;720;p87"/>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21" name="Google Shape;721;p87"/>
          <p:cNvSpPr txBox="1">
            <a:spLocks noGrp="1"/>
          </p:cNvSpPr>
          <p:nvPr>
            <p:ph type="subTitle" idx="2"/>
          </p:nvPr>
        </p:nvSpPr>
        <p:spPr>
          <a:xfrm>
            <a:off x="311706" y="1681724"/>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722" name="Google Shape;722;p87"/>
          <p:cNvSpPr txBox="1">
            <a:spLocks noGrp="1"/>
          </p:cNvSpPr>
          <p:nvPr>
            <p:ph type="body" idx="3"/>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23" name="Google Shape;723;p87"/>
          <p:cNvSpPr txBox="1">
            <a:spLocks noGrp="1"/>
          </p:cNvSpPr>
          <p:nvPr>
            <p:ph type="subTitle" idx="4"/>
          </p:nvPr>
        </p:nvSpPr>
        <p:spPr>
          <a:xfrm>
            <a:off x="3203472"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724" name="Google Shape;724;p87"/>
          <p:cNvSpPr txBox="1">
            <a:spLocks noGrp="1"/>
          </p:cNvSpPr>
          <p:nvPr>
            <p:ph type="body" idx="5"/>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25" name="Google Shape;725;p87"/>
          <p:cNvSpPr txBox="1">
            <a:spLocks noGrp="1"/>
          </p:cNvSpPr>
          <p:nvPr>
            <p:ph type="subTitle" idx="6"/>
          </p:nvPr>
        </p:nvSpPr>
        <p:spPr>
          <a:xfrm>
            <a:off x="6038515"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726" name="Google Shape;726;p87"/>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727" name="Google Shape;727;p8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28" name="Google Shape;728;p87"/>
          <p:cNvSpPr txBox="1">
            <a:spLocks noGrp="1"/>
          </p:cNvSpPr>
          <p:nvPr>
            <p:ph type="body" idx="7"/>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29" name="Google Shape;729;p87"/>
          <p:cNvSpPr txBox="1">
            <a:spLocks noGrp="1"/>
          </p:cNvSpPr>
          <p:nvPr>
            <p:ph type="body" idx="8"/>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30" name="Google Shape;730;p87"/>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31" name="Google Shape;731;p87"/>
          <p:cNvSpPr txBox="1">
            <a:spLocks noGrp="1"/>
          </p:cNvSpPr>
          <p:nvPr>
            <p:ph type="body" idx="13"/>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ordeaux - 3 kolonner med tal">
  <p:cSld name="CUSTOM_3_1_2_1_1_1_1_1">
    <p:bg>
      <p:bgPr>
        <a:solidFill>
          <a:schemeClr val="accent3"/>
        </a:solidFill>
        <a:effectLst/>
      </p:bgPr>
    </p:bg>
    <p:spTree>
      <p:nvGrpSpPr>
        <p:cNvPr id="1" name="Shape 732"/>
        <p:cNvGrpSpPr/>
        <p:nvPr/>
      </p:nvGrpSpPr>
      <p:grpSpPr>
        <a:xfrm>
          <a:off x="0" y="0"/>
          <a:ext cx="0" cy="0"/>
          <a:chOff x="0" y="0"/>
          <a:chExt cx="0" cy="0"/>
        </a:xfrm>
      </p:grpSpPr>
      <p:sp>
        <p:nvSpPr>
          <p:cNvPr id="733" name="Google Shape;733;p88"/>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734" name="Google Shape;734;p88"/>
          <p:cNvSpPr txBox="1">
            <a:spLocks noGrp="1"/>
          </p:cNvSpPr>
          <p:nvPr>
            <p:ph type="body" idx="1"/>
          </p:nvPr>
        </p:nvSpPr>
        <p:spPr>
          <a:xfrm>
            <a:off x="311700" y="2303476"/>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735" name="Google Shape;735;p88"/>
          <p:cNvSpPr txBox="1">
            <a:spLocks noGrp="1"/>
          </p:cNvSpPr>
          <p:nvPr>
            <p:ph type="subTitle" idx="2"/>
          </p:nvPr>
        </p:nvSpPr>
        <p:spPr>
          <a:xfrm>
            <a:off x="311706" y="1681724"/>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4000"/>
              <a:buFont typeface="Ovo"/>
              <a:buNone/>
              <a:defRPr sz="40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2pPr>
            <a:lvl3pPr lvl="2"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3pPr>
            <a:lvl4pPr lvl="3"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4pPr>
            <a:lvl5pPr lvl="4"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5pPr>
            <a:lvl6pPr lvl="5"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6pPr>
            <a:lvl7pPr lvl="6"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7pPr>
            <a:lvl8pPr lvl="7"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8pPr>
            <a:lvl9pPr lvl="8"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9pPr>
          </a:lstStyle>
          <a:p>
            <a:endParaRPr/>
          </a:p>
        </p:txBody>
      </p:sp>
      <p:sp>
        <p:nvSpPr>
          <p:cNvPr id="736" name="Google Shape;736;p88"/>
          <p:cNvSpPr txBox="1">
            <a:spLocks noGrp="1"/>
          </p:cNvSpPr>
          <p:nvPr>
            <p:ph type="body" idx="3"/>
          </p:nvPr>
        </p:nvSpPr>
        <p:spPr>
          <a:xfrm>
            <a:off x="3203471"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737" name="Google Shape;737;p88"/>
          <p:cNvSpPr txBox="1">
            <a:spLocks noGrp="1"/>
          </p:cNvSpPr>
          <p:nvPr>
            <p:ph type="subTitle" idx="4"/>
          </p:nvPr>
        </p:nvSpPr>
        <p:spPr>
          <a:xfrm>
            <a:off x="3203472"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4000"/>
              <a:buFont typeface="Ovo"/>
              <a:buNone/>
              <a:defRPr sz="40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2pPr>
            <a:lvl3pPr lvl="2"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3pPr>
            <a:lvl4pPr lvl="3"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4pPr>
            <a:lvl5pPr lvl="4"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5pPr>
            <a:lvl6pPr lvl="5"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6pPr>
            <a:lvl7pPr lvl="6"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7pPr>
            <a:lvl8pPr lvl="7"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8pPr>
            <a:lvl9pPr lvl="8"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9pPr>
          </a:lstStyle>
          <a:p>
            <a:endParaRPr/>
          </a:p>
        </p:txBody>
      </p:sp>
      <p:sp>
        <p:nvSpPr>
          <p:cNvPr id="738" name="Google Shape;738;p88"/>
          <p:cNvSpPr txBox="1">
            <a:spLocks noGrp="1"/>
          </p:cNvSpPr>
          <p:nvPr>
            <p:ph type="body" idx="5"/>
          </p:nvPr>
        </p:nvSpPr>
        <p:spPr>
          <a:xfrm>
            <a:off x="6038520" y="2324074"/>
            <a:ext cx="2736900" cy="2295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739" name="Google Shape;739;p88"/>
          <p:cNvSpPr txBox="1">
            <a:spLocks noGrp="1"/>
          </p:cNvSpPr>
          <p:nvPr>
            <p:ph type="subTitle" idx="6"/>
          </p:nvPr>
        </p:nvSpPr>
        <p:spPr>
          <a:xfrm>
            <a:off x="6038515" y="1700298"/>
            <a:ext cx="27369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4000"/>
              <a:buFont typeface="Ovo"/>
              <a:buNone/>
              <a:defRPr sz="40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2pPr>
            <a:lvl3pPr lvl="2"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3pPr>
            <a:lvl4pPr lvl="3"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4pPr>
            <a:lvl5pPr lvl="4"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5pPr>
            <a:lvl6pPr lvl="5"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6pPr>
            <a:lvl7pPr lvl="6"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7pPr>
            <a:lvl8pPr lvl="7"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8pPr>
            <a:lvl9pPr lvl="8"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9pPr>
          </a:lstStyle>
          <a:p>
            <a:endParaRPr/>
          </a:p>
        </p:txBody>
      </p:sp>
      <p:sp>
        <p:nvSpPr>
          <p:cNvPr id="740" name="Google Shape;740;p88"/>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741" name="Google Shape;741;p8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42" name="Google Shape;742;p88"/>
          <p:cNvSpPr txBox="1">
            <a:spLocks noGrp="1"/>
          </p:cNvSpPr>
          <p:nvPr>
            <p:ph type="body" idx="7"/>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743" name="Google Shape;743;p88"/>
          <p:cNvSpPr txBox="1">
            <a:spLocks noGrp="1"/>
          </p:cNvSpPr>
          <p:nvPr>
            <p:ph type="body" idx="8"/>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744" name="Google Shape;744;p88"/>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745" name="Google Shape;745;p88"/>
          <p:cNvSpPr txBox="1">
            <a:spLocks noGrp="1"/>
          </p:cNvSpPr>
          <p:nvPr>
            <p:ph type="body" idx="13"/>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Lys grøn - 3 kolonner">
  <p:cSld name="CUSTOM_3_1_2_1_1_3">
    <p:bg>
      <p:bgPr>
        <a:solidFill>
          <a:schemeClr val="lt2"/>
        </a:solidFill>
        <a:effectLst/>
      </p:bgPr>
    </p:bg>
    <p:spTree>
      <p:nvGrpSpPr>
        <p:cNvPr id="1" name="Shape 746"/>
        <p:cNvGrpSpPr/>
        <p:nvPr/>
      </p:nvGrpSpPr>
      <p:grpSpPr>
        <a:xfrm>
          <a:off x="0" y="0"/>
          <a:ext cx="0" cy="0"/>
          <a:chOff x="0" y="0"/>
          <a:chExt cx="0" cy="0"/>
        </a:xfrm>
      </p:grpSpPr>
      <p:sp>
        <p:nvSpPr>
          <p:cNvPr id="747" name="Google Shape;747;p89"/>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748" name="Google Shape;748;p89"/>
          <p:cNvSpPr txBox="1">
            <a:spLocks noGrp="1"/>
          </p:cNvSpPr>
          <p:nvPr>
            <p:ph type="body" idx="1"/>
          </p:nvPr>
        </p:nvSpPr>
        <p:spPr>
          <a:xfrm>
            <a:off x="311700" y="1682496"/>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49" name="Google Shape;749;p89"/>
          <p:cNvSpPr txBox="1">
            <a:spLocks noGrp="1"/>
          </p:cNvSpPr>
          <p:nvPr>
            <p:ph type="body" idx="2"/>
          </p:nvPr>
        </p:nvSpPr>
        <p:spPr>
          <a:xfrm>
            <a:off x="3203471"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50" name="Google Shape;750;p89"/>
          <p:cNvSpPr txBox="1">
            <a:spLocks noGrp="1"/>
          </p:cNvSpPr>
          <p:nvPr>
            <p:ph type="body" idx="3"/>
          </p:nvPr>
        </p:nvSpPr>
        <p:spPr>
          <a:xfrm>
            <a:off x="6038520"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51" name="Google Shape;751;p8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752" name="Google Shape;752;p8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53" name="Google Shape;753;p89"/>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54" name="Google Shape;754;p89"/>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55" name="Google Shape;755;p89"/>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56" name="Google Shape;756;p89"/>
          <p:cNvSpPr txBox="1">
            <a:spLocks noGrp="1"/>
          </p:cNvSpPr>
          <p:nvPr>
            <p:ph type="body" idx="7"/>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ørk grøn - forside - højre" type="title">
  <p:cSld name="TITLE">
    <p:spTree>
      <p:nvGrpSpPr>
        <p:cNvPr id="1" name="Shape 55"/>
        <p:cNvGrpSpPr/>
        <p:nvPr/>
      </p:nvGrpSpPr>
      <p:grpSpPr>
        <a:xfrm>
          <a:off x="0" y="0"/>
          <a:ext cx="0" cy="0"/>
          <a:chOff x="0" y="0"/>
          <a:chExt cx="0" cy="0"/>
        </a:xfrm>
      </p:grpSpPr>
      <p:sp>
        <p:nvSpPr>
          <p:cNvPr id="56" name="Google Shape;56;p36"/>
          <p:cNvSpPr>
            <a:spLocks noGrp="1"/>
          </p:cNvSpPr>
          <p:nvPr>
            <p:ph type="pic" idx="2"/>
          </p:nvPr>
        </p:nvSpPr>
        <p:spPr>
          <a:xfrm>
            <a:off x="0" y="0"/>
            <a:ext cx="9144000" cy="5143500"/>
          </a:xfrm>
          <a:prstGeom prst="rect">
            <a:avLst/>
          </a:prstGeom>
          <a:noFill/>
          <a:ln>
            <a:noFill/>
          </a:ln>
        </p:spPr>
      </p:sp>
      <p:sp>
        <p:nvSpPr>
          <p:cNvPr id="57" name="Google Shape;57;p36"/>
          <p:cNvSpPr txBox="1">
            <a:spLocks noGrp="1"/>
          </p:cNvSpPr>
          <p:nvPr>
            <p:ph type="ctrTitle"/>
          </p:nvPr>
        </p:nvSpPr>
        <p:spPr>
          <a:xfrm>
            <a:off x="370930" y="432231"/>
            <a:ext cx="3757500" cy="2106900"/>
          </a:xfrm>
          <a:prstGeom prst="rect">
            <a:avLst/>
          </a:prstGeom>
          <a:noFill/>
          <a:ln>
            <a:noFill/>
          </a:ln>
        </p:spPr>
        <p:txBody>
          <a:bodyPr spcFirstLastPara="1" wrap="square" lIns="92475" tIns="92475" rIns="92475" bIns="92475" anchor="t" anchorCtr="0">
            <a:normAutofit/>
          </a:bodyPr>
          <a:lstStyle>
            <a:lvl1pPr lvl="0" algn="l">
              <a:lnSpc>
                <a:spcPct val="80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00000"/>
              </a:lnSpc>
              <a:spcBef>
                <a:spcPts val="0"/>
              </a:spcBef>
              <a:spcAft>
                <a:spcPts val="0"/>
              </a:spcAft>
              <a:buSzPts val="5300"/>
              <a:buNone/>
              <a:defRPr sz="5300"/>
            </a:lvl2pPr>
            <a:lvl3pPr lvl="2" algn="l">
              <a:lnSpc>
                <a:spcPct val="100000"/>
              </a:lnSpc>
              <a:spcBef>
                <a:spcPts val="0"/>
              </a:spcBef>
              <a:spcAft>
                <a:spcPts val="0"/>
              </a:spcAft>
              <a:buSzPts val="5300"/>
              <a:buNone/>
              <a:defRPr sz="5300"/>
            </a:lvl3pPr>
            <a:lvl4pPr lvl="3" algn="l">
              <a:lnSpc>
                <a:spcPct val="100000"/>
              </a:lnSpc>
              <a:spcBef>
                <a:spcPts val="0"/>
              </a:spcBef>
              <a:spcAft>
                <a:spcPts val="0"/>
              </a:spcAft>
              <a:buSzPts val="5300"/>
              <a:buNone/>
              <a:defRPr sz="5300"/>
            </a:lvl4pPr>
            <a:lvl5pPr lvl="4" algn="l">
              <a:lnSpc>
                <a:spcPct val="100000"/>
              </a:lnSpc>
              <a:spcBef>
                <a:spcPts val="0"/>
              </a:spcBef>
              <a:spcAft>
                <a:spcPts val="0"/>
              </a:spcAft>
              <a:buSzPts val="5300"/>
              <a:buNone/>
              <a:defRPr sz="5300"/>
            </a:lvl5pPr>
            <a:lvl6pPr lvl="5" algn="l">
              <a:lnSpc>
                <a:spcPct val="100000"/>
              </a:lnSpc>
              <a:spcBef>
                <a:spcPts val="0"/>
              </a:spcBef>
              <a:spcAft>
                <a:spcPts val="0"/>
              </a:spcAft>
              <a:buSzPts val="5300"/>
              <a:buNone/>
              <a:defRPr sz="5300"/>
            </a:lvl6pPr>
            <a:lvl7pPr lvl="6" algn="l">
              <a:lnSpc>
                <a:spcPct val="100000"/>
              </a:lnSpc>
              <a:spcBef>
                <a:spcPts val="0"/>
              </a:spcBef>
              <a:spcAft>
                <a:spcPts val="0"/>
              </a:spcAft>
              <a:buSzPts val="5300"/>
              <a:buNone/>
              <a:defRPr sz="5300"/>
            </a:lvl7pPr>
            <a:lvl8pPr lvl="7" algn="l">
              <a:lnSpc>
                <a:spcPct val="100000"/>
              </a:lnSpc>
              <a:spcBef>
                <a:spcPts val="0"/>
              </a:spcBef>
              <a:spcAft>
                <a:spcPts val="0"/>
              </a:spcAft>
              <a:buSzPts val="5300"/>
              <a:buNone/>
              <a:defRPr sz="5300"/>
            </a:lvl8pPr>
            <a:lvl9pPr lvl="8" algn="l">
              <a:lnSpc>
                <a:spcPct val="100000"/>
              </a:lnSpc>
              <a:spcBef>
                <a:spcPts val="0"/>
              </a:spcBef>
              <a:spcAft>
                <a:spcPts val="0"/>
              </a:spcAft>
              <a:buSzPts val="5300"/>
              <a:buNone/>
              <a:defRPr sz="5300"/>
            </a:lvl9pPr>
          </a:lstStyle>
          <a:p>
            <a:endParaRPr/>
          </a:p>
        </p:txBody>
      </p:sp>
      <p:sp>
        <p:nvSpPr>
          <p:cNvPr id="58" name="Google Shape;58;p36"/>
          <p:cNvSpPr txBox="1">
            <a:spLocks noGrp="1"/>
          </p:cNvSpPr>
          <p:nvPr>
            <p:ph type="subTitle" idx="1"/>
          </p:nvPr>
        </p:nvSpPr>
        <p:spPr>
          <a:xfrm>
            <a:off x="370930" y="2999371"/>
            <a:ext cx="3757500" cy="7926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Clr>
                <a:schemeClr val="accent1"/>
              </a:buClr>
              <a:buSzPts val="1100"/>
              <a:buFont typeface="Lato"/>
              <a:buNone/>
              <a:defRPr sz="1100">
                <a:solidFill>
                  <a:schemeClr val="accent1"/>
                </a:solidFill>
                <a:latin typeface="Lato"/>
                <a:ea typeface="Lato"/>
                <a:cs typeface="Lato"/>
                <a:sym typeface="Lato"/>
              </a:defRPr>
            </a:lvl1pPr>
            <a:lvl2pPr lvl="1" algn="ctr">
              <a:lnSpc>
                <a:spcPct val="100000"/>
              </a:lnSpc>
              <a:spcBef>
                <a:spcPts val="0"/>
              </a:spcBef>
              <a:spcAft>
                <a:spcPts val="0"/>
              </a:spcAft>
              <a:buSzPts val="2900"/>
              <a:buNone/>
              <a:defRPr sz="2900"/>
            </a:lvl2pPr>
            <a:lvl3pPr lvl="2" algn="ctr">
              <a:lnSpc>
                <a:spcPct val="100000"/>
              </a:lnSpc>
              <a:spcBef>
                <a:spcPts val="0"/>
              </a:spcBef>
              <a:spcAft>
                <a:spcPts val="0"/>
              </a:spcAft>
              <a:buSzPts val="2900"/>
              <a:buNone/>
              <a:defRPr sz="2900"/>
            </a:lvl3pPr>
            <a:lvl4pPr lvl="3" algn="ctr">
              <a:lnSpc>
                <a:spcPct val="100000"/>
              </a:lnSpc>
              <a:spcBef>
                <a:spcPts val="0"/>
              </a:spcBef>
              <a:spcAft>
                <a:spcPts val="0"/>
              </a:spcAft>
              <a:buSzPts val="2900"/>
              <a:buNone/>
              <a:defRPr sz="2900"/>
            </a:lvl4pPr>
            <a:lvl5pPr lvl="4" algn="ctr">
              <a:lnSpc>
                <a:spcPct val="100000"/>
              </a:lnSpc>
              <a:spcBef>
                <a:spcPts val="0"/>
              </a:spcBef>
              <a:spcAft>
                <a:spcPts val="0"/>
              </a:spcAft>
              <a:buSzPts val="2900"/>
              <a:buNone/>
              <a:defRPr sz="2900"/>
            </a:lvl5pPr>
            <a:lvl6pPr lvl="5" algn="ctr">
              <a:lnSpc>
                <a:spcPct val="100000"/>
              </a:lnSpc>
              <a:spcBef>
                <a:spcPts val="0"/>
              </a:spcBef>
              <a:spcAft>
                <a:spcPts val="0"/>
              </a:spcAft>
              <a:buSzPts val="2900"/>
              <a:buNone/>
              <a:defRPr sz="2900"/>
            </a:lvl6pPr>
            <a:lvl7pPr lvl="6" algn="ctr">
              <a:lnSpc>
                <a:spcPct val="100000"/>
              </a:lnSpc>
              <a:spcBef>
                <a:spcPts val="0"/>
              </a:spcBef>
              <a:spcAft>
                <a:spcPts val="0"/>
              </a:spcAft>
              <a:buSzPts val="2900"/>
              <a:buNone/>
              <a:defRPr sz="2900"/>
            </a:lvl7pPr>
            <a:lvl8pPr lvl="7" algn="ctr">
              <a:lnSpc>
                <a:spcPct val="100000"/>
              </a:lnSpc>
              <a:spcBef>
                <a:spcPts val="0"/>
              </a:spcBef>
              <a:spcAft>
                <a:spcPts val="0"/>
              </a:spcAft>
              <a:buSzPts val="2900"/>
              <a:buNone/>
              <a:defRPr sz="2900"/>
            </a:lvl8pPr>
            <a:lvl9pPr lvl="8" algn="ctr">
              <a:lnSpc>
                <a:spcPct val="100000"/>
              </a:lnSpc>
              <a:spcBef>
                <a:spcPts val="0"/>
              </a:spcBef>
              <a:spcAft>
                <a:spcPts val="0"/>
              </a:spcAft>
              <a:buSzPts val="2900"/>
              <a:buNone/>
              <a:defRPr sz="2900"/>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Hvid - 3 kolonner">
  <p:cSld name="CUSTOM_3_1_2_1_1_2_1">
    <p:bg>
      <p:bgPr>
        <a:solidFill>
          <a:schemeClr val="lt1"/>
        </a:solidFill>
        <a:effectLst/>
      </p:bgPr>
    </p:bg>
    <p:spTree>
      <p:nvGrpSpPr>
        <p:cNvPr id="1" name="Shape 757"/>
        <p:cNvGrpSpPr/>
        <p:nvPr/>
      </p:nvGrpSpPr>
      <p:grpSpPr>
        <a:xfrm>
          <a:off x="0" y="0"/>
          <a:ext cx="0" cy="0"/>
          <a:chOff x="0" y="0"/>
          <a:chExt cx="0" cy="0"/>
        </a:xfrm>
      </p:grpSpPr>
      <p:sp>
        <p:nvSpPr>
          <p:cNvPr id="758" name="Google Shape;758;p90"/>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759" name="Google Shape;759;p90"/>
          <p:cNvSpPr txBox="1">
            <a:spLocks noGrp="1"/>
          </p:cNvSpPr>
          <p:nvPr>
            <p:ph type="body" idx="1"/>
          </p:nvPr>
        </p:nvSpPr>
        <p:spPr>
          <a:xfrm>
            <a:off x="311700" y="1682496"/>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760" name="Google Shape;760;p90"/>
          <p:cNvSpPr txBox="1">
            <a:spLocks noGrp="1"/>
          </p:cNvSpPr>
          <p:nvPr>
            <p:ph type="body" idx="2"/>
          </p:nvPr>
        </p:nvSpPr>
        <p:spPr>
          <a:xfrm>
            <a:off x="3203471"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761" name="Google Shape;761;p90"/>
          <p:cNvSpPr txBox="1">
            <a:spLocks noGrp="1"/>
          </p:cNvSpPr>
          <p:nvPr>
            <p:ph type="body" idx="3"/>
          </p:nvPr>
        </p:nvSpPr>
        <p:spPr>
          <a:xfrm>
            <a:off x="6038520"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762" name="Google Shape;762;p90"/>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763" name="Google Shape;763;p9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64" name="Google Shape;764;p90"/>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65" name="Google Shape;765;p90"/>
          <p:cNvSpPr txBox="1">
            <a:spLocks noGrp="1"/>
          </p:cNvSpPr>
          <p:nvPr>
            <p:ph type="body" idx="5"/>
          </p:nvPr>
        </p:nvSpPr>
        <p:spPr>
          <a:xfrm>
            <a:off x="572198" y="478545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66" name="Google Shape;766;p90"/>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67" name="Google Shape;767;p90"/>
          <p:cNvSpPr txBox="1">
            <a:spLocks noGrp="1"/>
          </p:cNvSpPr>
          <p:nvPr>
            <p:ph type="body" idx="7"/>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range - 3 kolonner">
  <p:cSld name="CUSTOM_3_1_2_1_1_1_2">
    <p:bg>
      <p:bgPr>
        <a:solidFill>
          <a:schemeClr val="accent4"/>
        </a:solidFill>
        <a:effectLst/>
      </p:bgPr>
    </p:bg>
    <p:spTree>
      <p:nvGrpSpPr>
        <p:cNvPr id="1" name="Shape 768"/>
        <p:cNvGrpSpPr/>
        <p:nvPr/>
      </p:nvGrpSpPr>
      <p:grpSpPr>
        <a:xfrm>
          <a:off x="0" y="0"/>
          <a:ext cx="0" cy="0"/>
          <a:chOff x="0" y="0"/>
          <a:chExt cx="0" cy="0"/>
        </a:xfrm>
      </p:grpSpPr>
      <p:sp>
        <p:nvSpPr>
          <p:cNvPr id="769" name="Google Shape;769;p91"/>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770" name="Google Shape;770;p91"/>
          <p:cNvSpPr txBox="1">
            <a:spLocks noGrp="1"/>
          </p:cNvSpPr>
          <p:nvPr>
            <p:ph type="body" idx="1"/>
          </p:nvPr>
        </p:nvSpPr>
        <p:spPr>
          <a:xfrm>
            <a:off x="311700" y="1682496"/>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71" name="Google Shape;771;p91"/>
          <p:cNvSpPr txBox="1">
            <a:spLocks noGrp="1"/>
          </p:cNvSpPr>
          <p:nvPr>
            <p:ph type="body" idx="2"/>
          </p:nvPr>
        </p:nvSpPr>
        <p:spPr>
          <a:xfrm>
            <a:off x="3203471"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72" name="Google Shape;772;p91"/>
          <p:cNvSpPr txBox="1">
            <a:spLocks noGrp="1"/>
          </p:cNvSpPr>
          <p:nvPr>
            <p:ph type="body" idx="3"/>
          </p:nvPr>
        </p:nvSpPr>
        <p:spPr>
          <a:xfrm>
            <a:off x="6038520"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73" name="Google Shape;773;p91"/>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774" name="Google Shape;774;p9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75" name="Google Shape;775;p91"/>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76" name="Google Shape;776;p91"/>
          <p:cNvSpPr txBox="1">
            <a:spLocks noGrp="1"/>
          </p:cNvSpPr>
          <p:nvPr>
            <p:ph type="body" idx="5"/>
          </p:nvPr>
        </p:nvSpPr>
        <p:spPr>
          <a:xfrm>
            <a:off x="572198" y="478545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77" name="Google Shape;777;p91"/>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78" name="Google Shape;778;p91"/>
          <p:cNvSpPr txBox="1">
            <a:spLocks noGrp="1"/>
          </p:cNvSpPr>
          <p:nvPr>
            <p:ph type="body" idx="7"/>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Lys gul - 3 kolonner">
  <p:cSld name="CUSTOM_3_1_2_1_1_1_1_2">
    <p:bg>
      <p:bgPr>
        <a:solidFill>
          <a:schemeClr val="accent5"/>
        </a:solidFill>
        <a:effectLst/>
      </p:bgPr>
    </p:bg>
    <p:spTree>
      <p:nvGrpSpPr>
        <p:cNvPr id="1" name="Shape 779"/>
        <p:cNvGrpSpPr/>
        <p:nvPr/>
      </p:nvGrpSpPr>
      <p:grpSpPr>
        <a:xfrm>
          <a:off x="0" y="0"/>
          <a:ext cx="0" cy="0"/>
          <a:chOff x="0" y="0"/>
          <a:chExt cx="0" cy="0"/>
        </a:xfrm>
      </p:grpSpPr>
      <p:sp>
        <p:nvSpPr>
          <p:cNvPr id="780" name="Google Shape;780;p92"/>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781" name="Google Shape;781;p92"/>
          <p:cNvSpPr txBox="1">
            <a:spLocks noGrp="1"/>
          </p:cNvSpPr>
          <p:nvPr>
            <p:ph type="body" idx="1"/>
          </p:nvPr>
        </p:nvSpPr>
        <p:spPr>
          <a:xfrm>
            <a:off x="311700" y="1682496"/>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82" name="Google Shape;782;p92"/>
          <p:cNvSpPr txBox="1">
            <a:spLocks noGrp="1"/>
          </p:cNvSpPr>
          <p:nvPr>
            <p:ph type="body" idx="2"/>
          </p:nvPr>
        </p:nvSpPr>
        <p:spPr>
          <a:xfrm>
            <a:off x="3203471"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83" name="Google Shape;783;p92"/>
          <p:cNvSpPr txBox="1">
            <a:spLocks noGrp="1"/>
          </p:cNvSpPr>
          <p:nvPr>
            <p:ph type="body" idx="3"/>
          </p:nvPr>
        </p:nvSpPr>
        <p:spPr>
          <a:xfrm>
            <a:off x="6038520" y="1708432"/>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784" name="Google Shape;784;p9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785" name="Google Shape;785;p9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86" name="Google Shape;786;p92"/>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87" name="Google Shape;787;p92"/>
          <p:cNvSpPr txBox="1">
            <a:spLocks noGrp="1"/>
          </p:cNvSpPr>
          <p:nvPr>
            <p:ph type="body" idx="5"/>
          </p:nvPr>
        </p:nvSpPr>
        <p:spPr>
          <a:xfrm>
            <a:off x="572198" y="4785450"/>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88" name="Google Shape;788;p92"/>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789" name="Google Shape;789;p92"/>
          <p:cNvSpPr txBox="1">
            <a:spLocks noGrp="1"/>
          </p:cNvSpPr>
          <p:nvPr>
            <p:ph type="body" idx="7"/>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ordeaux - 3 kolonner">
  <p:cSld name="CUSTOM_3_1_2_1_1_1_1_1_1">
    <p:bg>
      <p:bgPr>
        <a:solidFill>
          <a:schemeClr val="accent3"/>
        </a:solidFill>
        <a:effectLst/>
      </p:bgPr>
    </p:bg>
    <p:spTree>
      <p:nvGrpSpPr>
        <p:cNvPr id="1" name="Shape 790"/>
        <p:cNvGrpSpPr/>
        <p:nvPr/>
      </p:nvGrpSpPr>
      <p:grpSpPr>
        <a:xfrm>
          <a:off x="0" y="0"/>
          <a:ext cx="0" cy="0"/>
          <a:chOff x="0" y="0"/>
          <a:chExt cx="0" cy="0"/>
        </a:xfrm>
      </p:grpSpPr>
      <p:sp>
        <p:nvSpPr>
          <p:cNvPr id="791" name="Google Shape;791;p93"/>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792" name="Google Shape;792;p93"/>
          <p:cNvSpPr txBox="1">
            <a:spLocks noGrp="1"/>
          </p:cNvSpPr>
          <p:nvPr>
            <p:ph type="body" idx="1"/>
          </p:nvPr>
        </p:nvSpPr>
        <p:spPr>
          <a:xfrm>
            <a:off x="311700" y="1682496"/>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793" name="Google Shape;793;p93"/>
          <p:cNvSpPr txBox="1">
            <a:spLocks noGrp="1"/>
          </p:cNvSpPr>
          <p:nvPr>
            <p:ph type="body" idx="2"/>
          </p:nvPr>
        </p:nvSpPr>
        <p:spPr>
          <a:xfrm>
            <a:off x="3203471" y="1708431"/>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794" name="Google Shape;794;p93"/>
          <p:cNvSpPr txBox="1">
            <a:spLocks noGrp="1"/>
          </p:cNvSpPr>
          <p:nvPr>
            <p:ph type="body" idx="3"/>
          </p:nvPr>
        </p:nvSpPr>
        <p:spPr>
          <a:xfrm>
            <a:off x="6038520" y="1708431"/>
            <a:ext cx="2736900" cy="2891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795" name="Google Shape;795;p93"/>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796" name="Google Shape;796;p9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97" name="Google Shape;797;p93"/>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798" name="Google Shape;798;p93"/>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799" name="Google Shape;799;p93"/>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800" name="Google Shape;800;p93"/>
          <p:cNvSpPr txBox="1">
            <a:spLocks noGrp="1"/>
          </p:cNvSpPr>
          <p:nvPr>
            <p:ph type="body" idx="7"/>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Lilla - 2 kolonner med tal">
  <p:cSld name="CUSTOM_3_1_1_1">
    <p:bg>
      <p:bgPr>
        <a:solidFill>
          <a:schemeClr val="accent2"/>
        </a:solidFill>
        <a:effectLst/>
      </p:bgPr>
    </p:bg>
    <p:spTree>
      <p:nvGrpSpPr>
        <p:cNvPr id="1" name="Shape 801"/>
        <p:cNvGrpSpPr/>
        <p:nvPr/>
      </p:nvGrpSpPr>
      <p:grpSpPr>
        <a:xfrm>
          <a:off x="0" y="0"/>
          <a:ext cx="0" cy="0"/>
          <a:chOff x="0" y="0"/>
          <a:chExt cx="0" cy="0"/>
        </a:xfrm>
      </p:grpSpPr>
      <p:sp>
        <p:nvSpPr>
          <p:cNvPr id="802" name="Google Shape;802;p94"/>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803" name="Google Shape;803;p94"/>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04" name="Google Shape;804;p94"/>
          <p:cNvSpPr txBox="1">
            <a:spLocks noGrp="1"/>
          </p:cNvSpPr>
          <p:nvPr>
            <p:ph type="subTitle" idx="2"/>
          </p:nvPr>
        </p:nvSpPr>
        <p:spPr>
          <a:xfrm>
            <a:off x="311706"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05" name="Google Shape;805;p94"/>
          <p:cNvSpPr txBox="1">
            <a:spLocks noGrp="1"/>
          </p:cNvSpPr>
          <p:nvPr>
            <p:ph type="body" idx="3"/>
          </p:nvPr>
        </p:nvSpPr>
        <p:spPr>
          <a:xfrm>
            <a:off x="4865500" y="2284776"/>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06" name="Google Shape;806;p94"/>
          <p:cNvSpPr txBox="1">
            <a:spLocks noGrp="1"/>
          </p:cNvSpPr>
          <p:nvPr>
            <p:ph type="subTitle" idx="4"/>
          </p:nvPr>
        </p:nvSpPr>
        <p:spPr>
          <a:xfrm>
            <a:off x="4865494"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07" name="Google Shape;807;p94"/>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808" name="Google Shape;808;p9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809" name="Google Shape;809;p94"/>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10" name="Google Shape;810;p94"/>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11" name="Google Shape;811;p94"/>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12" name="Google Shape;812;p94"/>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Grøn - 2 kolonner med tal">
  <p:cSld name="CUSTOM_3_1_1_1_1">
    <p:bg>
      <p:bgPr>
        <a:solidFill>
          <a:schemeClr val="accent1"/>
        </a:solidFill>
        <a:effectLst/>
      </p:bgPr>
    </p:bg>
    <p:spTree>
      <p:nvGrpSpPr>
        <p:cNvPr id="1" name="Shape 813"/>
        <p:cNvGrpSpPr/>
        <p:nvPr/>
      </p:nvGrpSpPr>
      <p:grpSpPr>
        <a:xfrm>
          <a:off x="0" y="0"/>
          <a:ext cx="0" cy="0"/>
          <a:chOff x="0" y="0"/>
          <a:chExt cx="0" cy="0"/>
        </a:xfrm>
      </p:grpSpPr>
      <p:sp>
        <p:nvSpPr>
          <p:cNvPr id="814" name="Google Shape;814;p95"/>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815" name="Google Shape;815;p95"/>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16" name="Google Shape;816;p95"/>
          <p:cNvSpPr txBox="1">
            <a:spLocks noGrp="1"/>
          </p:cNvSpPr>
          <p:nvPr>
            <p:ph type="subTitle" idx="2"/>
          </p:nvPr>
        </p:nvSpPr>
        <p:spPr>
          <a:xfrm>
            <a:off x="311706"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17" name="Google Shape;817;p95"/>
          <p:cNvSpPr txBox="1">
            <a:spLocks noGrp="1"/>
          </p:cNvSpPr>
          <p:nvPr>
            <p:ph type="body" idx="3"/>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18" name="Google Shape;818;p95"/>
          <p:cNvSpPr txBox="1">
            <a:spLocks noGrp="1"/>
          </p:cNvSpPr>
          <p:nvPr>
            <p:ph type="subTitle" idx="4"/>
          </p:nvPr>
        </p:nvSpPr>
        <p:spPr>
          <a:xfrm>
            <a:off x="4865494"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19" name="Google Shape;819;p95"/>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820" name="Google Shape;820;p9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821" name="Google Shape;821;p95"/>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22" name="Google Shape;822;p95"/>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23" name="Google Shape;823;p95"/>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24" name="Google Shape;824;p95"/>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Lys grøn - 2 kolonner med tal">
  <p:cSld name="CUSTOM_3_1_1_1_1_2">
    <p:bg>
      <p:bgPr>
        <a:solidFill>
          <a:schemeClr val="lt2"/>
        </a:solidFill>
        <a:effectLst/>
      </p:bgPr>
    </p:bg>
    <p:spTree>
      <p:nvGrpSpPr>
        <p:cNvPr id="1" name="Shape 825"/>
        <p:cNvGrpSpPr/>
        <p:nvPr/>
      </p:nvGrpSpPr>
      <p:grpSpPr>
        <a:xfrm>
          <a:off x="0" y="0"/>
          <a:ext cx="0" cy="0"/>
          <a:chOff x="0" y="0"/>
          <a:chExt cx="0" cy="0"/>
        </a:xfrm>
      </p:grpSpPr>
      <p:sp>
        <p:nvSpPr>
          <p:cNvPr id="826" name="Google Shape;826;p96"/>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827" name="Google Shape;827;p96"/>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28" name="Google Shape;828;p96"/>
          <p:cNvSpPr txBox="1">
            <a:spLocks noGrp="1"/>
          </p:cNvSpPr>
          <p:nvPr>
            <p:ph type="subTitle" idx="2"/>
          </p:nvPr>
        </p:nvSpPr>
        <p:spPr>
          <a:xfrm>
            <a:off x="311706"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29" name="Google Shape;829;p96"/>
          <p:cNvSpPr txBox="1">
            <a:spLocks noGrp="1"/>
          </p:cNvSpPr>
          <p:nvPr>
            <p:ph type="body" idx="3"/>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30" name="Google Shape;830;p96"/>
          <p:cNvSpPr txBox="1">
            <a:spLocks noGrp="1"/>
          </p:cNvSpPr>
          <p:nvPr>
            <p:ph type="subTitle" idx="4"/>
          </p:nvPr>
        </p:nvSpPr>
        <p:spPr>
          <a:xfrm>
            <a:off x="4865494"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31" name="Google Shape;831;p96"/>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832" name="Google Shape;832;p9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833" name="Google Shape;833;p96"/>
          <p:cNvSpPr txBox="1">
            <a:spLocks noGrp="1"/>
          </p:cNvSpPr>
          <p:nvPr>
            <p:ph type="body" idx="5"/>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34" name="Google Shape;834;p96"/>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35" name="Google Shape;835;p96"/>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36" name="Google Shape;836;p96"/>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Hvid - 2 kolonner med tal">
  <p:cSld name="CUSTOM_3_1_1_1_1_2_2">
    <p:bg>
      <p:bgPr>
        <a:solidFill>
          <a:schemeClr val="lt1"/>
        </a:solidFill>
        <a:effectLst/>
      </p:bgPr>
    </p:bg>
    <p:spTree>
      <p:nvGrpSpPr>
        <p:cNvPr id="1" name="Shape 837"/>
        <p:cNvGrpSpPr/>
        <p:nvPr/>
      </p:nvGrpSpPr>
      <p:grpSpPr>
        <a:xfrm>
          <a:off x="0" y="0"/>
          <a:ext cx="0" cy="0"/>
          <a:chOff x="0" y="0"/>
          <a:chExt cx="0" cy="0"/>
        </a:xfrm>
      </p:grpSpPr>
      <p:sp>
        <p:nvSpPr>
          <p:cNvPr id="838" name="Google Shape;838;p97"/>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839" name="Google Shape;839;p97"/>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40" name="Google Shape;840;p97"/>
          <p:cNvSpPr txBox="1">
            <a:spLocks noGrp="1"/>
          </p:cNvSpPr>
          <p:nvPr>
            <p:ph type="subTitle" idx="2"/>
          </p:nvPr>
        </p:nvSpPr>
        <p:spPr>
          <a:xfrm>
            <a:off x="311706"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841" name="Google Shape;841;p97"/>
          <p:cNvSpPr txBox="1">
            <a:spLocks noGrp="1"/>
          </p:cNvSpPr>
          <p:nvPr>
            <p:ph type="body" idx="3"/>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42" name="Google Shape;842;p97"/>
          <p:cNvSpPr txBox="1">
            <a:spLocks noGrp="1"/>
          </p:cNvSpPr>
          <p:nvPr>
            <p:ph type="subTitle" idx="4"/>
          </p:nvPr>
        </p:nvSpPr>
        <p:spPr>
          <a:xfrm>
            <a:off x="4865494"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843" name="Google Shape;843;p97"/>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844" name="Google Shape;844;p9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845" name="Google Shape;845;p97"/>
          <p:cNvSpPr txBox="1">
            <a:spLocks noGrp="1"/>
          </p:cNvSpPr>
          <p:nvPr>
            <p:ph type="body" idx="5"/>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46" name="Google Shape;846;p97"/>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47" name="Google Shape;847;p97"/>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48" name="Google Shape;848;p97"/>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Lys gul - 2 kolonner med tal">
  <p:cSld name="CUSTOM_3_1_1_1_1_2_1">
    <p:bg>
      <p:bgPr>
        <a:solidFill>
          <a:schemeClr val="accent5"/>
        </a:solidFill>
        <a:effectLst/>
      </p:bgPr>
    </p:bg>
    <p:spTree>
      <p:nvGrpSpPr>
        <p:cNvPr id="1" name="Shape 849"/>
        <p:cNvGrpSpPr/>
        <p:nvPr/>
      </p:nvGrpSpPr>
      <p:grpSpPr>
        <a:xfrm>
          <a:off x="0" y="0"/>
          <a:ext cx="0" cy="0"/>
          <a:chOff x="0" y="0"/>
          <a:chExt cx="0" cy="0"/>
        </a:xfrm>
      </p:grpSpPr>
      <p:sp>
        <p:nvSpPr>
          <p:cNvPr id="850" name="Google Shape;850;p98"/>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851" name="Google Shape;851;p98"/>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52" name="Google Shape;852;p98"/>
          <p:cNvSpPr txBox="1">
            <a:spLocks noGrp="1"/>
          </p:cNvSpPr>
          <p:nvPr>
            <p:ph type="subTitle" idx="2"/>
          </p:nvPr>
        </p:nvSpPr>
        <p:spPr>
          <a:xfrm>
            <a:off x="311706"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53" name="Google Shape;853;p98"/>
          <p:cNvSpPr txBox="1">
            <a:spLocks noGrp="1"/>
          </p:cNvSpPr>
          <p:nvPr>
            <p:ph type="body" idx="3"/>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54" name="Google Shape;854;p98"/>
          <p:cNvSpPr txBox="1">
            <a:spLocks noGrp="1"/>
          </p:cNvSpPr>
          <p:nvPr>
            <p:ph type="subTitle" idx="4"/>
          </p:nvPr>
        </p:nvSpPr>
        <p:spPr>
          <a:xfrm>
            <a:off x="4865494"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55" name="Google Shape;855;p98"/>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856" name="Google Shape;856;p9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857" name="Google Shape;857;p98"/>
          <p:cNvSpPr txBox="1">
            <a:spLocks noGrp="1"/>
          </p:cNvSpPr>
          <p:nvPr>
            <p:ph type="body" idx="5"/>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58" name="Google Shape;858;p98"/>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59" name="Google Shape;859;p98"/>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60" name="Google Shape;860;p98"/>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Orange - 2 kolonner med tal">
  <p:cSld name="CUSTOM_3_1_1_1_1_2_1_1">
    <p:bg>
      <p:bgPr>
        <a:solidFill>
          <a:schemeClr val="accent4"/>
        </a:solidFill>
        <a:effectLst/>
      </p:bgPr>
    </p:bg>
    <p:spTree>
      <p:nvGrpSpPr>
        <p:cNvPr id="1" name="Shape 861"/>
        <p:cNvGrpSpPr/>
        <p:nvPr/>
      </p:nvGrpSpPr>
      <p:grpSpPr>
        <a:xfrm>
          <a:off x="0" y="0"/>
          <a:ext cx="0" cy="0"/>
          <a:chOff x="0" y="0"/>
          <a:chExt cx="0" cy="0"/>
        </a:xfrm>
      </p:grpSpPr>
      <p:sp>
        <p:nvSpPr>
          <p:cNvPr id="862" name="Google Shape;862;p99"/>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863" name="Google Shape;863;p99"/>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64" name="Google Shape;864;p99"/>
          <p:cNvSpPr txBox="1">
            <a:spLocks noGrp="1"/>
          </p:cNvSpPr>
          <p:nvPr>
            <p:ph type="subTitle" idx="2"/>
          </p:nvPr>
        </p:nvSpPr>
        <p:spPr>
          <a:xfrm>
            <a:off x="311706"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65" name="Google Shape;865;p99"/>
          <p:cNvSpPr txBox="1">
            <a:spLocks noGrp="1"/>
          </p:cNvSpPr>
          <p:nvPr>
            <p:ph type="body" idx="3"/>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866" name="Google Shape;866;p99"/>
          <p:cNvSpPr txBox="1">
            <a:spLocks noGrp="1"/>
          </p:cNvSpPr>
          <p:nvPr>
            <p:ph type="subTitle" idx="4"/>
          </p:nvPr>
        </p:nvSpPr>
        <p:spPr>
          <a:xfrm>
            <a:off x="4865494"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dk1"/>
              </a:buClr>
              <a:buSzPts val="4000"/>
              <a:buFont typeface="Ovo"/>
              <a:buNone/>
              <a:defRPr sz="4000">
                <a:solidFill>
                  <a:schemeClr val="dk1"/>
                </a:solidFill>
                <a:latin typeface="Ovo"/>
                <a:ea typeface="Ovo"/>
                <a:cs typeface="Ovo"/>
                <a:sym typeface="Ovo"/>
              </a:defRPr>
            </a:lvl1pPr>
            <a:lvl2pPr lvl="1"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2pPr>
            <a:lvl3pPr lvl="2"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3pPr>
            <a:lvl4pPr lvl="3"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4pPr>
            <a:lvl5pPr lvl="4"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5pPr>
            <a:lvl6pPr lvl="5"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6pPr>
            <a:lvl7pPr lvl="6"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7pPr>
            <a:lvl8pPr lvl="7"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8pPr>
            <a:lvl9pPr lvl="8" algn="l">
              <a:lnSpc>
                <a:spcPct val="115000"/>
              </a:lnSpc>
              <a:spcBef>
                <a:spcPts val="0"/>
              </a:spcBef>
              <a:spcAft>
                <a:spcPts val="0"/>
              </a:spcAft>
              <a:buClr>
                <a:schemeClr val="dk1"/>
              </a:buClr>
              <a:buSzPts val="1400"/>
              <a:buFont typeface="Ovo"/>
              <a:buNone/>
              <a:defRPr>
                <a:solidFill>
                  <a:schemeClr val="dk1"/>
                </a:solidFill>
                <a:latin typeface="Ovo"/>
                <a:ea typeface="Ovo"/>
                <a:cs typeface="Ovo"/>
                <a:sym typeface="Ovo"/>
              </a:defRPr>
            </a:lvl9pPr>
          </a:lstStyle>
          <a:p>
            <a:endParaRPr/>
          </a:p>
        </p:txBody>
      </p:sp>
      <p:sp>
        <p:nvSpPr>
          <p:cNvPr id="867" name="Google Shape;867;p9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868" name="Google Shape;868;p9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869" name="Google Shape;869;p99"/>
          <p:cNvSpPr txBox="1">
            <a:spLocks noGrp="1"/>
          </p:cNvSpPr>
          <p:nvPr>
            <p:ph type="body" idx="5"/>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70" name="Google Shape;870;p99"/>
          <p:cNvSpPr txBox="1">
            <a:spLocks noGrp="1"/>
          </p:cNvSpPr>
          <p:nvPr>
            <p:ph type="body" idx="6"/>
          </p:nvPr>
        </p:nvSpPr>
        <p:spPr>
          <a:xfrm>
            <a:off x="572198" y="4785450"/>
            <a:ext cx="16530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71" name="Google Shape;871;p99"/>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872" name="Google Shape;872;p99"/>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Grøn, lilla eller lys grøn - forside - venstre">
  <p:cSld name="TITLE_1_1">
    <p:spTree>
      <p:nvGrpSpPr>
        <p:cNvPr id="1" name="Shape 59"/>
        <p:cNvGrpSpPr/>
        <p:nvPr/>
      </p:nvGrpSpPr>
      <p:grpSpPr>
        <a:xfrm>
          <a:off x="0" y="0"/>
          <a:ext cx="0" cy="0"/>
          <a:chOff x="0" y="0"/>
          <a:chExt cx="0" cy="0"/>
        </a:xfrm>
      </p:grpSpPr>
      <p:sp>
        <p:nvSpPr>
          <p:cNvPr id="60" name="Google Shape;60;p37"/>
          <p:cNvSpPr>
            <a:spLocks noGrp="1"/>
          </p:cNvSpPr>
          <p:nvPr>
            <p:ph type="pic" idx="2"/>
          </p:nvPr>
        </p:nvSpPr>
        <p:spPr>
          <a:xfrm>
            <a:off x="0" y="0"/>
            <a:ext cx="9144000" cy="5143500"/>
          </a:xfrm>
          <a:prstGeom prst="rect">
            <a:avLst/>
          </a:prstGeom>
          <a:noFill/>
          <a:ln>
            <a:noFill/>
          </a:ln>
        </p:spPr>
      </p:sp>
      <p:sp>
        <p:nvSpPr>
          <p:cNvPr id="61" name="Google Shape;61;p37"/>
          <p:cNvSpPr txBox="1">
            <a:spLocks noGrp="1"/>
          </p:cNvSpPr>
          <p:nvPr>
            <p:ph type="ctrTitle"/>
          </p:nvPr>
        </p:nvSpPr>
        <p:spPr>
          <a:xfrm>
            <a:off x="4919472" y="432231"/>
            <a:ext cx="3757500" cy="2106900"/>
          </a:xfrm>
          <a:prstGeom prst="rect">
            <a:avLst/>
          </a:prstGeom>
          <a:noFill/>
          <a:ln>
            <a:noFill/>
          </a:ln>
        </p:spPr>
        <p:txBody>
          <a:bodyPr spcFirstLastPara="1" wrap="square" lIns="92475" tIns="92475" rIns="92475" bIns="92475" anchor="t" anchorCtr="0">
            <a:normAutofit/>
          </a:bodyPr>
          <a:lstStyle>
            <a:lvl1pPr lvl="0" algn="l">
              <a:lnSpc>
                <a:spcPct val="80000"/>
              </a:lnSpc>
              <a:spcBef>
                <a:spcPts val="0"/>
              </a:spcBef>
              <a:spcAft>
                <a:spcPts val="0"/>
              </a:spcAft>
              <a:buSzPts val="4000"/>
              <a:buFont typeface="Ovo"/>
              <a:buNone/>
              <a:defRPr sz="4000">
                <a:latin typeface="Ovo"/>
                <a:ea typeface="Ovo"/>
                <a:cs typeface="Ovo"/>
                <a:sym typeface="Ovo"/>
              </a:defRPr>
            </a:lvl1pPr>
            <a:lvl2pPr lvl="1" algn="l">
              <a:lnSpc>
                <a:spcPct val="100000"/>
              </a:lnSpc>
              <a:spcBef>
                <a:spcPts val="0"/>
              </a:spcBef>
              <a:spcAft>
                <a:spcPts val="0"/>
              </a:spcAft>
              <a:buSzPts val="5300"/>
              <a:buNone/>
              <a:defRPr sz="5300"/>
            </a:lvl2pPr>
            <a:lvl3pPr lvl="2" algn="l">
              <a:lnSpc>
                <a:spcPct val="100000"/>
              </a:lnSpc>
              <a:spcBef>
                <a:spcPts val="0"/>
              </a:spcBef>
              <a:spcAft>
                <a:spcPts val="0"/>
              </a:spcAft>
              <a:buSzPts val="5300"/>
              <a:buNone/>
              <a:defRPr sz="5300"/>
            </a:lvl3pPr>
            <a:lvl4pPr lvl="3" algn="l">
              <a:lnSpc>
                <a:spcPct val="100000"/>
              </a:lnSpc>
              <a:spcBef>
                <a:spcPts val="0"/>
              </a:spcBef>
              <a:spcAft>
                <a:spcPts val="0"/>
              </a:spcAft>
              <a:buSzPts val="5300"/>
              <a:buNone/>
              <a:defRPr sz="5300"/>
            </a:lvl4pPr>
            <a:lvl5pPr lvl="4" algn="l">
              <a:lnSpc>
                <a:spcPct val="100000"/>
              </a:lnSpc>
              <a:spcBef>
                <a:spcPts val="0"/>
              </a:spcBef>
              <a:spcAft>
                <a:spcPts val="0"/>
              </a:spcAft>
              <a:buSzPts val="5300"/>
              <a:buNone/>
              <a:defRPr sz="5300"/>
            </a:lvl5pPr>
            <a:lvl6pPr lvl="5" algn="l">
              <a:lnSpc>
                <a:spcPct val="100000"/>
              </a:lnSpc>
              <a:spcBef>
                <a:spcPts val="0"/>
              </a:spcBef>
              <a:spcAft>
                <a:spcPts val="0"/>
              </a:spcAft>
              <a:buSzPts val="5300"/>
              <a:buNone/>
              <a:defRPr sz="5300"/>
            </a:lvl6pPr>
            <a:lvl7pPr lvl="6" algn="l">
              <a:lnSpc>
                <a:spcPct val="100000"/>
              </a:lnSpc>
              <a:spcBef>
                <a:spcPts val="0"/>
              </a:spcBef>
              <a:spcAft>
                <a:spcPts val="0"/>
              </a:spcAft>
              <a:buSzPts val="5300"/>
              <a:buNone/>
              <a:defRPr sz="5300"/>
            </a:lvl7pPr>
            <a:lvl8pPr lvl="7" algn="l">
              <a:lnSpc>
                <a:spcPct val="100000"/>
              </a:lnSpc>
              <a:spcBef>
                <a:spcPts val="0"/>
              </a:spcBef>
              <a:spcAft>
                <a:spcPts val="0"/>
              </a:spcAft>
              <a:buSzPts val="5300"/>
              <a:buNone/>
              <a:defRPr sz="5300"/>
            </a:lvl8pPr>
            <a:lvl9pPr lvl="8" algn="l">
              <a:lnSpc>
                <a:spcPct val="100000"/>
              </a:lnSpc>
              <a:spcBef>
                <a:spcPts val="0"/>
              </a:spcBef>
              <a:spcAft>
                <a:spcPts val="0"/>
              </a:spcAft>
              <a:buSzPts val="5300"/>
              <a:buNone/>
              <a:defRPr sz="5300"/>
            </a:lvl9pPr>
          </a:lstStyle>
          <a:p>
            <a:endParaRPr/>
          </a:p>
        </p:txBody>
      </p:sp>
      <p:sp>
        <p:nvSpPr>
          <p:cNvPr id="62" name="Google Shape;62;p37"/>
          <p:cNvSpPr txBox="1">
            <a:spLocks noGrp="1"/>
          </p:cNvSpPr>
          <p:nvPr>
            <p:ph type="subTitle" idx="1"/>
          </p:nvPr>
        </p:nvSpPr>
        <p:spPr>
          <a:xfrm>
            <a:off x="4919472" y="2999371"/>
            <a:ext cx="3757500" cy="7926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Clr>
                <a:schemeClr val="dk1"/>
              </a:buClr>
              <a:buSzPts val="1100"/>
              <a:buFont typeface="Lato"/>
              <a:buNone/>
              <a:defRPr sz="1100">
                <a:solidFill>
                  <a:schemeClr val="dk1"/>
                </a:solidFill>
                <a:latin typeface="Lato"/>
                <a:ea typeface="Lato"/>
                <a:cs typeface="Lato"/>
                <a:sym typeface="Lato"/>
              </a:defRPr>
            </a:lvl1pPr>
            <a:lvl2pPr lvl="1" algn="ctr">
              <a:lnSpc>
                <a:spcPct val="100000"/>
              </a:lnSpc>
              <a:spcBef>
                <a:spcPts val="0"/>
              </a:spcBef>
              <a:spcAft>
                <a:spcPts val="0"/>
              </a:spcAft>
              <a:buClr>
                <a:schemeClr val="dk1"/>
              </a:buClr>
              <a:buSzPts val="2900"/>
              <a:buNone/>
              <a:defRPr sz="2900">
                <a:solidFill>
                  <a:schemeClr val="dk1"/>
                </a:solidFill>
              </a:defRPr>
            </a:lvl2pPr>
            <a:lvl3pPr lvl="2" algn="ctr">
              <a:lnSpc>
                <a:spcPct val="100000"/>
              </a:lnSpc>
              <a:spcBef>
                <a:spcPts val="0"/>
              </a:spcBef>
              <a:spcAft>
                <a:spcPts val="0"/>
              </a:spcAft>
              <a:buClr>
                <a:schemeClr val="dk1"/>
              </a:buClr>
              <a:buSzPts val="2900"/>
              <a:buNone/>
              <a:defRPr sz="2900">
                <a:solidFill>
                  <a:schemeClr val="dk1"/>
                </a:solidFill>
              </a:defRPr>
            </a:lvl3pPr>
            <a:lvl4pPr lvl="3" algn="ctr">
              <a:lnSpc>
                <a:spcPct val="100000"/>
              </a:lnSpc>
              <a:spcBef>
                <a:spcPts val="0"/>
              </a:spcBef>
              <a:spcAft>
                <a:spcPts val="0"/>
              </a:spcAft>
              <a:buClr>
                <a:schemeClr val="dk1"/>
              </a:buClr>
              <a:buSzPts val="2900"/>
              <a:buNone/>
              <a:defRPr sz="2900">
                <a:solidFill>
                  <a:schemeClr val="dk1"/>
                </a:solidFill>
              </a:defRPr>
            </a:lvl4pPr>
            <a:lvl5pPr lvl="4" algn="ctr">
              <a:lnSpc>
                <a:spcPct val="100000"/>
              </a:lnSpc>
              <a:spcBef>
                <a:spcPts val="0"/>
              </a:spcBef>
              <a:spcAft>
                <a:spcPts val="0"/>
              </a:spcAft>
              <a:buClr>
                <a:schemeClr val="dk1"/>
              </a:buClr>
              <a:buSzPts val="2900"/>
              <a:buNone/>
              <a:defRPr sz="2900">
                <a:solidFill>
                  <a:schemeClr val="dk1"/>
                </a:solidFill>
              </a:defRPr>
            </a:lvl5pPr>
            <a:lvl6pPr lvl="5" algn="ctr">
              <a:lnSpc>
                <a:spcPct val="100000"/>
              </a:lnSpc>
              <a:spcBef>
                <a:spcPts val="0"/>
              </a:spcBef>
              <a:spcAft>
                <a:spcPts val="0"/>
              </a:spcAft>
              <a:buClr>
                <a:schemeClr val="dk1"/>
              </a:buClr>
              <a:buSzPts val="2900"/>
              <a:buNone/>
              <a:defRPr sz="2900">
                <a:solidFill>
                  <a:schemeClr val="dk1"/>
                </a:solidFill>
              </a:defRPr>
            </a:lvl6pPr>
            <a:lvl7pPr lvl="6" algn="ctr">
              <a:lnSpc>
                <a:spcPct val="100000"/>
              </a:lnSpc>
              <a:spcBef>
                <a:spcPts val="0"/>
              </a:spcBef>
              <a:spcAft>
                <a:spcPts val="0"/>
              </a:spcAft>
              <a:buClr>
                <a:schemeClr val="dk1"/>
              </a:buClr>
              <a:buSzPts val="2900"/>
              <a:buNone/>
              <a:defRPr sz="2900">
                <a:solidFill>
                  <a:schemeClr val="dk1"/>
                </a:solidFill>
              </a:defRPr>
            </a:lvl7pPr>
            <a:lvl8pPr lvl="7" algn="ctr">
              <a:lnSpc>
                <a:spcPct val="100000"/>
              </a:lnSpc>
              <a:spcBef>
                <a:spcPts val="0"/>
              </a:spcBef>
              <a:spcAft>
                <a:spcPts val="0"/>
              </a:spcAft>
              <a:buClr>
                <a:schemeClr val="dk1"/>
              </a:buClr>
              <a:buSzPts val="2900"/>
              <a:buNone/>
              <a:defRPr sz="2900">
                <a:solidFill>
                  <a:schemeClr val="dk1"/>
                </a:solidFill>
              </a:defRPr>
            </a:lvl8pPr>
            <a:lvl9pPr lvl="8" algn="ctr">
              <a:lnSpc>
                <a:spcPct val="100000"/>
              </a:lnSpc>
              <a:spcBef>
                <a:spcPts val="0"/>
              </a:spcBef>
              <a:spcAft>
                <a:spcPts val="0"/>
              </a:spcAft>
              <a:buClr>
                <a:schemeClr val="dk1"/>
              </a:buClr>
              <a:buSzPts val="2900"/>
              <a:buNone/>
              <a:defRPr sz="2900">
                <a:solidFill>
                  <a:schemeClr val="dk1"/>
                </a:solidFill>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ordeaux - 2 kolonner med tal">
  <p:cSld name="CUSTOM_3_1_1_1_1_2_1_1_1">
    <p:bg>
      <p:bgPr>
        <a:solidFill>
          <a:schemeClr val="accent3"/>
        </a:solidFill>
        <a:effectLst/>
      </p:bgPr>
    </p:bg>
    <p:spTree>
      <p:nvGrpSpPr>
        <p:cNvPr id="1" name="Shape 873"/>
        <p:cNvGrpSpPr/>
        <p:nvPr/>
      </p:nvGrpSpPr>
      <p:grpSpPr>
        <a:xfrm>
          <a:off x="0" y="0"/>
          <a:ext cx="0" cy="0"/>
          <a:chOff x="0" y="0"/>
          <a:chExt cx="0" cy="0"/>
        </a:xfrm>
      </p:grpSpPr>
      <p:sp>
        <p:nvSpPr>
          <p:cNvPr id="874" name="Google Shape;874;p100"/>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90000"/>
              </a:lnSpc>
              <a:spcBef>
                <a:spcPts val="0"/>
              </a:spcBef>
              <a:spcAft>
                <a:spcPts val="0"/>
              </a:spcAft>
              <a:buClr>
                <a:schemeClr val="accent4"/>
              </a:buClr>
              <a:buSzPts val="3200"/>
              <a:buNone/>
              <a:defRPr sz="3200">
                <a:solidFill>
                  <a:schemeClr val="accent4"/>
                </a:solidFill>
              </a:defRPr>
            </a:lvl2pPr>
            <a:lvl3pPr lvl="2" algn="l">
              <a:lnSpc>
                <a:spcPct val="90000"/>
              </a:lnSpc>
              <a:spcBef>
                <a:spcPts val="0"/>
              </a:spcBef>
              <a:spcAft>
                <a:spcPts val="0"/>
              </a:spcAft>
              <a:buClr>
                <a:schemeClr val="accent4"/>
              </a:buClr>
              <a:buSzPts val="3200"/>
              <a:buNone/>
              <a:defRPr sz="3200">
                <a:solidFill>
                  <a:schemeClr val="accent4"/>
                </a:solidFill>
              </a:defRPr>
            </a:lvl3pPr>
            <a:lvl4pPr lvl="3" algn="l">
              <a:lnSpc>
                <a:spcPct val="90000"/>
              </a:lnSpc>
              <a:spcBef>
                <a:spcPts val="0"/>
              </a:spcBef>
              <a:spcAft>
                <a:spcPts val="0"/>
              </a:spcAft>
              <a:buClr>
                <a:schemeClr val="accent4"/>
              </a:buClr>
              <a:buSzPts val="3200"/>
              <a:buNone/>
              <a:defRPr sz="3200">
                <a:solidFill>
                  <a:schemeClr val="accent4"/>
                </a:solidFill>
              </a:defRPr>
            </a:lvl4pPr>
            <a:lvl5pPr lvl="4" algn="l">
              <a:lnSpc>
                <a:spcPct val="90000"/>
              </a:lnSpc>
              <a:spcBef>
                <a:spcPts val="0"/>
              </a:spcBef>
              <a:spcAft>
                <a:spcPts val="0"/>
              </a:spcAft>
              <a:buClr>
                <a:schemeClr val="accent4"/>
              </a:buClr>
              <a:buSzPts val="3200"/>
              <a:buNone/>
              <a:defRPr sz="3200">
                <a:solidFill>
                  <a:schemeClr val="accent4"/>
                </a:solidFill>
              </a:defRPr>
            </a:lvl5pPr>
            <a:lvl6pPr lvl="5" algn="l">
              <a:lnSpc>
                <a:spcPct val="90000"/>
              </a:lnSpc>
              <a:spcBef>
                <a:spcPts val="0"/>
              </a:spcBef>
              <a:spcAft>
                <a:spcPts val="0"/>
              </a:spcAft>
              <a:buClr>
                <a:schemeClr val="accent4"/>
              </a:buClr>
              <a:buSzPts val="3200"/>
              <a:buNone/>
              <a:defRPr sz="3200">
                <a:solidFill>
                  <a:schemeClr val="accent4"/>
                </a:solidFill>
              </a:defRPr>
            </a:lvl6pPr>
            <a:lvl7pPr lvl="6" algn="l">
              <a:lnSpc>
                <a:spcPct val="90000"/>
              </a:lnSpc>
              <a:spcBef>
                <a:spcPts val="0"/>
              </a:spcBef>
              <a:spcAft>
                <a:spcPts val="0"/>
              </a:spcAft>
              <a:buClr>
                <a:schemeClr val="accent4"/>
              </a:buClr>
              <a:buSzPts val="3200"/>
              <a:buNone/>
              <a:defRPr sz="3200">
                <a:solidFill>
                  <a:schemeClr val="accent4"/>
                </a:solidFill>
              </a:defRPr>
            </a:lvl7pPr>
            <a:lvl8pPr lvl="7" algn="l">
              <a:lnSpc>
                <a:spcPct val="90000"/>
              </a:lnSpc>
              <a:spcBef>
                <a:spcPts val="0"/>
              </a:spcBef>
              <a:spcAft>
                <a:spcPts val="0"/>
              </a:spcAft>
              <a:buClr>
                <a:schemeClr val="accent4"/>
              </a:buClr>
              <a:buSzPts val="3200"/>
              <a:buNone/>
              <a:defRPr sz="3200">
                <a:solidFill>
                  <a:schemeClr val="accent4"/>
                </a:solidFill>
              </a:defRPr>
            </a:lvl8pPr>
            <a:lvl9pPr lvl="8" algn="l">
              <a:lnSpc>
                <a:spcPct val="90000"/>
              </a:lnSpc>
              <a:spcBef>
                <a:spcPts val="0"/>
              </a:spcBef>
              <a:spcAft>
                <a:spcPts val="0"/>
              </a:spcAft>
              <a:buClr>
                <a:schemeClr val="accent4"/>
              </a:buClr>
              <a:buSzPts val="3200"/>
              <a:buNone/>
              <a:defRPr sz="3200">
                <a:solidFill>
                  <a:schemeClr val="accent4"/>
                </a:solidFill>
              </a:defRPr>
            </a:lvl9pPr>
          </a:lstStyle>
          <a:p>
            <a:endParaRPr/>
          </a:p>
        </p:txBody>
      </p:sp>
      <p:sp>
        <p:nvSpPr>
          <p:cNvPr id="875" name="Google Shape;875;p100"/>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876" name="Google Shape;876;p100"/>
          <p:cNvSpPr txBox="1">
            <a:spLocks noGrp="1"/>
          </p:cNvSpPr>
          <p:nvPr>
            <p:ph type="subTitle" idx="2"/>
          </p:nvPr>
        </p:nvSpPr>
        <p:spPr>
          <a:xfrm>
            <a:off x="311706"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4000"/>
              <a:buFont typeface="Ovo"/>
              <a:buNone/>
              <a:defRPr sz="40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2pPr>
            <a:lvl3pPr lvl="2"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3pPr>
            <a:lvl4pPr lvl="3"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4pPr>
            <a:lvl5pPr lvl="4"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5pPr>
            <a:lvl6pPr lvl="5"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6pPr>
            <a:lvl7pPr lvl="6"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7pPr>
            <a:lvl8pPr lvl="7"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8pPr>
            <a:lvl9pPr lvl="8"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9pPr>
          </a:lstStyle>
          <a:p>
            <a:endParaRPr/>
          </a:p>
        </p:txBody>
      </p:sp>
      <p:sp>
        <p:nvSpPr>
          <p:cNvPr id="877" name="Google Shape;877;p100"/>
          <p:cNvSpPr txBox="1">
            <a:spLocks noGrp="1"/>
          </p:cNvSpPr>
          <p:nvPr>
            <p:ph type="body" idx="3"/>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878" name="Google Shape;878;p100"/>
          <p:cNvSpPr txBox="1">
            <a:spLocks noGrp="1"/>
          </p:cNvSpPr>
          <p:nvPr>
            <p:ph type="subTitle" idx="4"/>
          </p:nvPr>
        </p:nvSpPr>
        <p:spPr>
          <a:xfrm>
            <a:off x="4865494"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4"/>
              </a:buClr>
              <a:buSzPts val="4000"/>
              <a:buFont typeface="Ovo"/>
              <a:buNone/>
              <a:defRPr sz="4000">
                <a:solidFill>
                  <a:schemeClr val="accent4"/>
                </a:solidFill>
                <a:latin typeface="Ovo"/>
                <a:ea typeface="Ovo"/>
                <a:cs typeface="Ovo"/>
                <a:sym typeface="Ovo"/>
              </a:defRPr>
            </a:lvl1pPr>
            <a:lvl2pPr lvl="1"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2pPr>
            <a:lvl3pPr lvl="2"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3pPr>
            <a:lvl4pPr lvl="3"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4pPr>
            <a:lvl5pPr lvl="4"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5pPr>
            <a:lvl6pPr lvl="5"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6pPr>
            <a:lvl7pPr lvl="6"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7pPr>
            <a:lvl8pPr lvl="7"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8pPr>
            <a:lvl9pPr lvl="8" algn="l">
              <a:lnSpc>
                <a:spcPct val="115000"/>
              </a:lnSpc>
              <a:spcBef>
                <a:spcPts val="0"/>
              </a:spcBef>
              <a:spcAft>
                <a:spcPts val="0"/>
              </a:spcAft>
              <a:buClr>
                <a:schemeClr val="accent4"/>
              </a:buClr>
              <a:buSzPts val="1400"/>
              <a:buFont typeface="Ovo"/>
              <a:buNone/>
              <a:defRPr>
                <a:solidFill>
                  <a:schemeClr val="accent4"/>
                </a:solidFill>
                <a:latin typeface="Ovo"/>
                <a:ea typeface="Ovo"/>
                <a:cs typeface="Ovo"/>
                <a:sym typeface="Ovo"/>
              </a:defRPr>
            </a:lvl9pPr>
          </a:lstStyle>
          <a:p>
            <a:endParaRPr/>
          </a:p>
        </p:txBody>
      </p:sp>
      <p:sp>
        <p:nvSpPr>
          <p:cNvPr id="879" name="Google Shape;879;p100"/>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880" name="Google Shape;880;p10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881" name="Google Shape;881;p100"/>
          <p:cNvSpPr txBox="1">
            <a:spLocks noGrp="1"/>
          </p:cNvSpPr>
          <p:nvPr>
            <p:ph type="body" idx="5"/>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882" name="Google Shape;882;p100"/>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883" name="Google Shape;883;p100"/>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884" name="Google Shape;884;p100"/>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Mørk grøn - 2 kolonner med tal">
  <p:cSld name="CUSTOM_3_1_1_1_1_1">
    <p:bg>
      <p:bgPr>
        <a:solidFill>
          <a:schemeClr val="dk1"/>
        </a:solidFill>
        <a:effectLst/>
      </p:bgPr>
    </p:bg>
    <p:spTree>
      <p:nvGrpSpPr>
        <p:cNvPr id="1" name="Shape 885"/>
        <p:cNvGrpSpPr/>
        <p:nvPr/>
      </p:nvGrpSpPr>
      <p:grpSpPr>
        <a:xfrm>
          <a:off x="0" y="0"/>
          <a:ext cx="0" cy="0"/>
          <a:chOff x="0" y="0"/>
          <a:chExt cx="0" cy="0"/>
        </a:xfrm>
      </p:grpSpPr>
      <p:sp>
        <p:nvSpPr>
          <p:cNvPr id="886" name="Google Shape;886;p101"/>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90000"/>
              </a:lnSpc>
              <a:spcBef>
                <a:spcPts val="0"/>
              </a:spcBef>
              <a:spcAft>
                <a:spcPts val="0"/>
              </a:spcAft>
              <a:buClr>
                <a:schemeClr val="accent1"/>
              </a:buClr>
              <a:buSzPts val="3200"/>
              <a:buNone/>
              <a:defRPr sz="3200">
                <a:solidFill>
                  <a:schemeClr val="accent1"/>
                </a:solidFill>
              </a:defRPr>
            </a:lvl2pPr>
            <a:lvl3pPr lvl="2" algn="l">
              <a:lnSpc>
                <a:spcPct val="90000"/>
              </a:lnSpc>
              <a:spcBef>
                <a:spcPts val="0"/>
              </a:spcBef>
              <a:spcAft>
                <a:spcPts val="0"/>
              </a:spcAft>
              <a:buClr>
                <a:schemeClr val="accent1"/>
              </a:buClr>
              <a:buSzPts val="3200"/>
              <a:buNone/>
              <a:defRPr sz="3200">
                <a:solidFill>
                  <a:schemeClr val="accent1"/>
                </a:solidFill>
              </a:defRPr>
            </a:lvl3pPr>
            <a:lvl4pPr lvl="3" algn="l">
              <a:lnSpc>
                <a:spcPct val="90000"/>
              </a:lnSpc>
              <a:spcBef>
                <a:spcPts val="0"/>
              </a:spcBef>
              <a:spcAft>
                <a:spcPts val="0"/>
              </a:spcAft>
              <a:buClr>
                <a:schemeClr val="accent1"/>
              </a:buClr>
              <a:buSzPts val="3200"/>
              <a:buNone/>
              <a:defRPr sz="3200">
                <a:solidFill>
                  <a:schemeClr val="accent1"/>
                </a:solidFill>
              </a:defRPr>
            </a:lvl4pPr>
            <a:lvl5pPr lvl="4" algn="l">
              <a:lnSpc>
                <a:spcPct val="90000"/>
              </a:lnSpc>
              <a:spcBef>
                <a:spcPts val="0"/>
              </a:spcBef>
              <a:spcAft>
                <a:spcPts val="0"/>
              </a:spcAft>
              <a:buClr>
                <a:schemeClr val="accent1"/>
              </a:buClr>
              <a:buSzPts val="3200"/>
              <a:buNone/>
              <a:defRPr sz="3200">
                <a:solidFill>
                  <a:schemeClr val="accent1"/>
                </a:solidFill>
              </a:defRPr>
            </a:lvl5pPr>
            <a:lvl6pPr lvl="5" algn="l">
              <a:lnSpc>
                <a:spcPct val="90000"/>
              </a:lnSpc>
              <a:spcBef>
                <a:spcPts val="0"/>
              </a:spcBef>
              <a:spcAft>
                <a:spcPts val="0"/>
              </a:spcAft>
              <a:buClr>
                <a:schemeClr val="accent1"/>
              </a:buClr>
              <a:buSzPts val="3200"/>
              <a:buNone/>
              <a:defRPr sz="3200">
                <a:solidFill>
                  <a:schemeClr val="accent1"/>
                </a:solidFill>
              </a:defRPr>
            </a:lvl6pPr>
            <a:lvl7pPr lvl="6" algn="l">
              <a:lnSpc>
                <a:spcPct val="90000"/>
              </a:lnSpc>
              <a:spcBef>
                <a:spcPts val="0"/>
              </a:spcBef>
              <a:spcAft>
                <a:spcPts val="0"/>
              </a:spcAft>
              <a:buClr>
                <a:schemeClr val="accent1"/>
              </a:buClr>
              <a:buSzPts val="3200"/>
              <a:buNone/>
              <a:defRPr sz="3200">
                <a:solidFill>
                  <a:schemeClr val="accent1"/>
                </a:solidFill>
              </a:defRPr>
            </a:lvl7pPr>
            <a:lvl8pPr lvl="7" algn="l">
              <a:lnSpc>
                <a:spcPct val="90000"/>
              </a:lnSpc>
              <a:spcBef>
                <a:spcPts val="0"/>
              </a:spcBef>
              <a:spcAft>
                <a:spcPts val="0"/>
              </a:spcAft>
              <a:buClr>
                <a:schemeClr val="accent1"/>
              </a:buClr>
              <a:buSzPts val="3200"/>
              <a:buNone/>
              <a:defRPr sz="3200">
                <a:solidFill>
                  <a:schemeClr val="accent1"/>
                </a:solidFill>
              </a:defRPr>
            </a:lvl8pPr>
            <a:lvl9pPr lvl="8" algn="l">
              <a:lnSpc>
                <a:spcPct val="90000"/>
              </a:lnSpc>
              <a:spcBef>
                <a:spcPts val="0"/>
              </a:spcBef>
              <a:spcAft>
                <a:spcPts val="0"/>
              </a:spcAft>
              <a:buClr>
                <a:schemeClr val="accent1"/>
              </a:buClr>
              <a:buSzPts val="3200"/>
              <a:buNone/>
              <a:defRPr sz="3200">
                <a:solidFill>
                  <a:schemeClr val="accent1"/>
                </a:solidFill>
              </a:defRPr>
            </a:lvl9pPr>
          </a:lstStyle>
          <a:p>
            <a:endParaRPr/>
          </a:p>
        </p:txBody>
      </p:sp>
      <p:sp>
        <p:nvSpPr>
          <p:cNvPr id="887" name="Google Shape;887;p101"/>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888" name="Google Shape;888;p101"/>
          <p:cNvSpPr txBox="1">
            <a:spLocks noGrp="1"/>
          </p:cNvSpPr>
          <p:nvPr>
            <p:ph type="subTitle" idx="2"/>
          </p:nvPr>
        </p:nvSpPr>
        <p:spPr>
          <a:xfrm>
            <a:off x="311706"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889" name="Google Shape;889;p101"/>
          <p:cNvSpPr txBox="1">
            <a:spLocks noGrp="1"/>
          </p:cNvSpPr>
          <p:nvPr>
            <p:ph type="body" idx="3"/>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890" name="Google Shape;890;p101"/>
          <p:cNvSpPr txBox="1">
            <a:spLocks noGrp="1"/>
          </p:cNvSpPr>
          <p:nvPr>
            <p:ph type="subTitle" idx="4"/>
          </p:nvPr>
        </p:nvSpPr>
        <p:spPr>
          <a:xfrm>
            <a:off x="4865494" y="1681724"/>
            <a:ext cx="1705800" cy="765000"/>
          </a:xfrm>
          <a:prstGeom prst="rect">
            <a:avLst/>
          </a:prstGeom>
          <a:noFill/>
          <a:ln>
            <a:noFill/>
          </a:ln>
        </p:spPr>
        <p:txBody>
          <a:bodyPr spcFirstLastPara="1" wrap="square" lIns="92475" tIns="92475" rIns="92475" bIns="92475" anchor="t" anchorCtr="0">
            <a:noAutofit/>
          </a:bodyPr>
          <a:lstStyle>
            <a:lvl1pPr lvl="0" algn="l">
              <a:lnSpc>
                <a:spcPct val="115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2pPr>
            <a:lvl3pPr lvl="2"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3pPr>
            <a:lvl4pPr lvl="3"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4pPr>
            <a:lvl5pPr lvl="4"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5pPr>
            <a:lvl6pPr lvl="5"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6pPr>
            <a:lvl7pPr lvl="6"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7pPr>
            <a:lvl8pPr lvl="7"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8pPr>
            <a:lvl9pPr lvl="8" algn="l">
              <a:lnSpc>
                <a:spcPct val="115000"/>
              </a:lnSpc>
              <a:spcBef>
                <a:spcPts val="0"/>
              </a:spcBef>
              <a:spcAft>
                <a:spcPts val="0"/>
              </a:spcAft>
              <a:buClr>
                <a:schemeClr val="accent1"/>
              </a:buClr>
              <a:buSzPts val="1400"/>
              <a:buFont typeface="Ovo"/>
              <a:buNone/>
              <a:defRPr>
                <a:solidFill>
                  <a:schemeClr val="accent1"/>
                </a:solidFill>
                <a:latin typeface="Ovo"/>
                <a:ea typeface="Ovo"/>
                <a:cs typeface="Ovo"/>
                <a:sym typeface="Ovo"/>
              </a:defRPr>
            </a:lvl9pPr>
          </a:lstStyle>
          <a:p>
            <a:endParaRPr/>
          </a:p>
        </p:txBody>
      </p:sp>
      <p:sp>
        <p:nvSpPr>
          <p:cNvPr id="891" name="Google Shape;891;p101"/>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892" name="Google Shape;892;p10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893" name="Google Shape;893;p101"/>
          <p:cNvSpPr txBox="1">
            <a:spLocks noGrp="1"/>
          </p:cNvSpPr>
          <p:nvPr>
            <p:ph type="body" idx="5"/>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894" name="Google Shape;894;p101"/>
          <p:cNvSpPr txBox="1">
            <a:spLocks noGrp="1"/>
          </p:cNvSpPr>
          <p:nvPr>
            <p:ph type="body" idx="6"/>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895" name="Google Shape;895;p101"/>
          <p:cNvSpPr txBox="1">
            <a:spLocks noGrp="1"/>
          </p:cNvSpPr>
          <p:nvPr>
            <p:ph type="body" idx="7"/>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896" name="Google Shape;896;p101"/>
          <p:cNvSpPr txBox="1">
            <a:spLocks noGrp="1"/>
          </p:cNvSpPr>
          <p:nvPr>
            <p:ph type="body" idx="8"/>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1pPr>
            <a:lvl2pPr marL="914400" lvl="1"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2pPr>
            <a:lvl3pPr marL="1371600" lvl="2"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3pPr>
            <a:lvl4pPr marL="1828800" lvl="3"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4pPr>
            <a:lvl5pPr marL="2286000" lvl="4"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5pPr>
            <a:lvl6pPr marL="2743200" lvl="5"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6pPr>
            <a:lvl7pPr marL="3200400" lvl="6"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7pPr>
            <a:lvl8pPr marL="3657600" lvl="7"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8pPr>
            <a:lvl9pPr marL="4114800" lvl="8"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Lilla - 2 kolonner med ikoner">
  <p:cSld name="CUSTOM_3_1_1_1_3">
    <p:bg>
      <p:bgPr>
        <a:solidFill>
          <a:schemeClr val="accent2"/>
        </a:solidFill>
        <a:effectLst/>
      </p:bgPr>
    </p:bg>
    <p:spTree>
      <p:nvGrpSpPr>
        <p:cNvPr id="1" name="Shape 897"/>
        <p:cNvGrpSpPr/>
        <p:nvPr/>
      </p:nvGrpSpPr>
      <p:grpSpPr>
        <a:xfrm>
          <a:off x="0" y="0"/>
          <a:ext cx="0" cy="0"/>
          <a:chOff x="0" y="0"/>
          <a:chExt cx="0" cy="0"/>
        </a:xfrm>
      </p:grpSpPr>
      <p:sp>
        <p:nvSpPr>
          <p:cNvPr id="898" name="Google Shape;898;p102"/>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899" name="Google Shape;899;p102"/>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00" name="Google Shape;900;p102"/>
          <p:cNvSpPr txBox="1">
            <a:spLocks noGrp="1"/>
          </p:cNvSpPr>
          <p:nvPr>
            <p:ph type="body" idx="2"/>
          </p:nvPr>
        </p:nvSpPr>
        <p:spPr>
          <a:xfrm>
            <a:off x="4865500" y="2284776"/>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01" name="Google Shape;901;p10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902" name="Google Shape;902;p10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03" name="Google Shape;903;p102"/>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04" name="Google Shape;904;p102"/>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05" name="Google Shape;905;p102"/>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06" name="Google Shape;906;p102"/>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07" name="Google Shape;907;p102"/>
          <p:cNvSpPr>
            <a:spLocks noGrp="1"/>
          </p:cNvSpPr>
          <p:nvPr>
            <p:ph type="pic" idx="7"/>
          </p:nvPr>
        </p:nvSpPr>
        <p:spPr>
          <a:xfrm>
            <a:off x="414225" y="1649842"/>
            <a:ext cx="722400" cy="722400"/>
          </a:xfrm>
          <a:prstGeom prst="rect">
            <a:avLst/>
          </a:prstGeom>
          <a:noFill/>
          <a:ln>
            <a:noFill/>
          </a:ln>
        </p:spPr>
      </p:sp>
      <p:sp>
        <p:nvSpPr>
          <p:cNvPr id="908" name="Google Shape;908;p102"/>
          <p:cNvSpPr>
            <a:spLocks noGrp="1"/>
          </p:cNvSpPr>
          <p:nvPr>
            <p:ph type="pic" idx="8"/>
          </p:nvPr>
        </p:nvSpPr>
        <p:spPr>
          <a:xfrm>
            <a:off x="4957525" y="1649842"/>
            <a:ext cx="722400" cy="722400"/>
          </a:xfrm>
          <a:prstGeom prst="rect">
            <a:avLst/>
          </a:prstGeom>
          <a:noFill/>
          <a:ln>
            <a:noFill/>
          </a:ln>
        </p:spPr>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Grøn - 2 kolonner med ikoner">
  <p:cSld name="CUSTOM_3_1_1_1_1_4">
    <p:bg>
      <p:bgPr>
        <a:solidFill>
          <a:schemeClr val="accent1"/>
        </a:solidFill>
        <a:effectLst/>
      </p:bgPr>
    </p:bg>
    <p:spTree>
      <p:nvGrpSpPr>
        <p:cNvPr id="1" name="Shape 909"/>
        <p:cNvGrpSpPr/>
        <p:nvPr/>
      </p:nvGrpSpPr>
      <p:grpSpPr>
        <a:xfrm>
          <a:off x="0" y="0"/>
          <a:ext cx="0" cy="0"/>
          <a:chOff x="0" y="0"/>
          <a:chExt cx="0" cy="0"/>
        </a:xfrm>
      </p:grpSpPr>
      <p:sp>
        <p:nvSpPr>
          <p:cNvPr id="910" name="Google Shape;910;p103"/>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911" name="Google Shape;911;p103"/>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12" name="Google Shape;912;p103"/>
          <p:cNvSpPr txBox="1">
            <a:spLocks noGrp="1"/>
          </p:cNvSpPr>
          <p:nvPr>
            <p:ph type="body" idx="2"/>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13" name="Google Shape;913;p10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914" name="Google Shape;914;p10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15" name="Google Shape;915;p103"/>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16" name="Google Shape;916;p103"/>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17" name="Google Shape;917;p103"/>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18" name="Google Shape;918;p103"/>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919" name="Google Shape;919;p103"/>
          <p:cNvSpPr>
            <a:spLocks noGrp="1"/>
          </p:cNvSpPr>
          <p:nvPr>
            <p:ph type="pic" idx="7"/>
          </p:nvPr>
        </p:nvSpPr>
        <p:spPr>
          <a:xfrm>
            <a:off x="414225" y="1649842"/>
            <a:ext cx="722400" cy="722400"/>
          </a:xfrm>
          <a:prstGeom prst="rect">
            <a:avLst/>
          </a:prstGeom>
          <a:noFill/>
          <a:ln>
            <a:noFill/>
          </a:ln>
        </p:spPr>
      </p:sp>
      <p:sp>
        <p:nvSpPr>
          <p:cNvPr id="920" name="Google Shape;920;p103"/>
          <p:cNvSpPr>
            <a:spLocks noGrp="1"/>
          </p:cNvSpPr>
          <p:nvPr>
            <p:ph type="pic" idx="8"/>
          </p:nvPr>
        </p:nvSpPr>
        <p:spPr>
          <a:xfrm>
            <a:off x="4957525" y="1649842"/>
            <a:ext cx="722400" cy="722400"/>
          </a:xfrm>
          <a:prstGeom prst="rect">
            <a:avLst/>
          </a:prstGeom>
          <a:noFill/>
          <a:ln>
            <a:noFill/>
          </a:ln>
        </p:spPr>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Lys grøn - 2 kolonner med ikoner">
  <p:cSld name="CUSTOM_3_1_1_1_1_2_4">
    <p:bg>
      <p:bgPr>
        <a:solidFill>
          <a:schemeClr val="lt2"/>
        </a:solidFill>
        <a:effectLst/>
      </p:bgPr>
    </p:bg>
    <p:spTree>
      <p:nvGrpSpPr>
        <p:cNvPr id="1" name="Shape 921"/>
        <p:cNvGrpSpPr/>
        <p:nvPr/>
      </p:nvGrpSpPr>
      <p:grpSpPr>
        <a:xfrm>
          <a:off x="0" y="0"/>
          <a:ext cx="0" cy="0"/>
          <a:chOff x="0" y="0"/>
          <a:chExt cx="0" cy="0"/>
        </a:xfrm>
      </p:grpSpPr>
      <p:sp>
        <p:nvSpPr>
          <p:cNvPr id="922" name="Google Shape;922;p104"/>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923" name="Google Shape;923;p104"/>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24" name="Google Shape;924;p104"/>
          <p:cNvSpPr txBox="1">
            <a:spLocks noGrp="1"/>
          </p:cNvSpPr>
          <p:nvPr>
            <p:ph type="body" idx="2"/>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25" name="Google Shape;925;p104"/>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926" name="Google Shape;926;p10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27" name="Google Shape;927;p104"/>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28" name="Google Shape;928;p104"/>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29" name="Google Shape;929;p104"/>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30" name="Google Shape;930;p104"/>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931" name="Google Shape;931;p104"/>
          <p:cNvSpPr>
            <a:spLocks noGrp="1"/>
          </p:cNvSpPr>
          <p:nvPr>
            <p:ph type="pic" idx="7"/>
          </p:nvPr>
        </p:nvSpPr>
        <p:spPr>
          <a:xfrm>
            <a:off x="414225" y="1649842"/>
            <a:ext cx="722400" cy="722400"/>
          </a:xfrm>
          <a:prstGeom prst="rect">
            <a:avLst/>
          </a:prstGeom>
          <a:noFill/>
          <a:ln>
            <a:noFill/>
          </a:ln>
        </p:spPr>
      </p:sp>
      <p:sp>
        <p:nvSpPr>
          <p:cNvPr id="932" name="Google Shape;932;p104"/>
          <p:cNvSpPr>
            <a:spLocks noGrp="1"/>
          </p:cNvSpPr>
          <p:nvPr>
            <p:ph type="pic" idx="8"/>
          </p:nvPr>
        </p:nvSpPr>
        <p:spPr>
          <a:xfrm>
            <a:off x="4957525" y="1649842"/>
            <a:ext cx="722400" cy="722400"/>
          </a:xfrm>
          <a:prstGeom prst="rect">
            <a:avLst/>
          </a:prstGeom>
          <a:noFill/>
          <a:ln>
            <a:noFill/>
          </a:ln>
        </p:spPr>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Hvid - 2 kolonner med ikoner">
  <p:cSld name="CUSTOM_3_1_1_1_1_2_2_2">
    <p:bg>
      <p:bgPr>
        <a:solidFill>
          <a:schemeClr val="lt1"/>
        </a:solidFill>
        <a:effectLst/>
      </p:bgPr>
    </p:bg>
    <p:spTree>
      <p:nvGrpSpPr>
        <p:cNvPr id="1" name="Shape 933"/>
        <p:cNvGrpSpPr/>
        <p:nvPr/>
      </p:nvGrpSpPr>
      <p:grpSpPr>
        <a:xfrm>
          <a:off x="0" y="0"/>
          <a:ext cx="0" cy="0"/>
          <a:chOff x="0" y="0"/>
          <a:chExt cx="0" cy="0"/>
        </a:xfrm>
      </p:grpSpPr>
      <p:sp>
        <p:nvSpPr>
          <p:cNvPr id="934" name="Google Shape;934;p105"/>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935" name="Google Shape;935;p105"/>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36" name="Google Shape;936;p105"/>
          <p:cNvSpPr txBox="1">
            <a:spLocks noGrp="1"/>
          </p:cNvSpPr>
          <p:nvPr>
            <p:ph type="body" idx="2"/>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37" name="Google Shape;937;p105"/>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938" name="Google Shape;938;p10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39" name="Google Shape;939;p105"/>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40" name="Google Shape;940;p105"/>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41" name="Google Shape;941;p105"/>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42" name="Google Shape;942;p105"/>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943" name="Google Shape;943;p105"/>
          <p:cNvSpPr>
            <a:spLocks noGrp="1"/>
          </p:cNvSpPr>
          <p:nvPr>
            <p:ph type="pic" idx="7"/>
          </p:nvPr>
        </p:nvSpPr>
        <p:spPr>
          <a:xfrm>
            <a:off x="414225" y="1649842"/>
            <a:ext cx="722400" cy="722400"/>
          </a:xfrm>
          <a:prstGeom prst="rect">
            <a:avLst/>
          </a:prstGeom>
          <a:noFill/>
          <a:ln>
            <a:noFill/>
          </a:ln>
        </p:spPr>
      </p:sp>
      <p:sp>
        <p:nvSpPr>
          <p:cNvPr id="944" name="Google Shape;944;p105"/>
          <p:cNvSpPr>
            <a:spLocks noGrp="1"/>
          </p:cNvSpPr>
          <p:nvPr>
            <p:ph type="pic" idx="8"/>
          </p:nvPr>
        </p:nvSpPr>
        <p:spPr>
          <a:xfrm>
            <a:off x="4957525" y="1649842"/>
            <a:ext cx="722400" cy="722400"/>
          </a:xfrm>
          <a:prstGeom prst="rect">
            <a:avLst/>
          </a:prstGeom>
          <a:noFill/>
          <a:ln>
            <a:noFill/>
          </a:ln>
        </p:spPr>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Lys gul - 2 kolonner med ikoner">
  <p:cSld name="CUSTOM_3_1_1_1_1_2_1_3">
    <p:bg>
      <p:bgPr>
        <a:solidFill>
          <a:schemeClr val="accent5"/>
        </a:solidFill>
        <a:effectLst/>
      </p:bgPr>
    </p:bg>
    <p:spTree>
      <p:nvGrpSpPr>
        <p:cNvPr id="1" name="Shape 945"/>
        <p:cNvGrpSpPr/>
        <p:nvPr/>
      </p:nvGrpSpPr>
      <p:grpSpPr>
        <a:xfrm>
          <a:off x="0" y="0"/>
          <a:ext cx="0" cy="0"/>
          <a:chOff x="0" y="0"/>
          <a:chExt cx="0" cy="0"/>
        </a:xfrm>
      </p:grpSpPr>
      <p:sp>
        <p:nvSpPr>
          <p:cNvPr id="946" name="Google Shape;946;p106"/>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947" name="Google Shape;947;p106"/>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48" name="Google Shape;948;p106"/>
          <p:cNvSpPr txBox="1">
            <a:spLocks noGrp="1"/>
          </p:cNvSpPr>
          <p:nvPr>
            <p:ph type="body" idx="2"/>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49" name="Google Shape;949;p106"/>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950" name="Google Shape;950;p10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51" name="Google Shape;951;p106"/>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52" name="Google Shape;952;p106"/>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53" name="Google Shape;953;p106"/>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54" name="Google Shape;954;p106"/>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955" name="Google Shape;955;p106"/>
          <p:cNvSpPr>
            <a:spLocks noGrp="1"/>
          </p:cNvSpPr>
          <p:nvPr>
            <p:ph type="pic" idx="7"/>
          </p:nvPr>
        </p:nvSpPr>
        <p:spPr>
          <a:xfrm>
            <a:off x="414225" y="1649842"/>
            <a:ext cx="722400" cy="722400"/>
          </a:xfrm>
          <a:prstGeom prst="rect">
            <a:avLst/>
          </a:prstGeom>
          <a:noFill/>
          <a:ln>
            <a:noFill/>
          </a:ln>
        </p:spPr>
      </p:sp>
      <p:sp>
        <p:nvSpPr>
          <p:cNvPr id="956" name="Google Shape;956;p106"/>
          <p:cNvSpPr>
            <a:spLocks noGrp="1"/>
          </p:cNvSpPr>
          <p:nvPr>
            <p:ph type="pic" idx="8"/>
          </p:nvPr>
        </p:nvSpPr>
        <p:spPr>
          <a:xfrm>
            <a:off x="4957525" y="1649842"/>
            <a:ext cx="722400" cy="722400"/>
          </a:xfrm>
          <a:prstGeom prst="rect">
            <a:avLst/>
          </a:prstGeom>
          <a:noFill/>
          <a:ln>
            <a:noFill/>
          </a:ln>
        </p:spPr>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Orange - 2 kolonner med ikoner">
  <p:cSld name="CUSTOM_3_1_1_1_1_2_1_1_3">
    <p:bg>
      <p:bgPr>
        <a:solidFill>
          <a:schemeClr val="accent4"/>
        </a:solidFill>
        <a:effectLst/>
      </p:bgPr>
    </p:bg>
    <p:spTree>
      <p:nvGrpSpPr>
        <p:cNvPr id="1" name="Shape 957"/>
        <p:cNvGrpSpPr/>
        <p:nvPr/>
      </p:nvGrpSpPr>
      <p:grpSpPr>
        <a:xfrm>
          <a:off x="0" y="0"/>
          <a:ext cx="0" cy="0"/>
          <a:chOff x="0" y="0"/>
          <a:chExt cx="0" cy="0"/>
        </a:xfrm>
      </p:grpSpPr>
      <p:sp>
        <p:nvSpPr>
          <p:cNvPr id="958" name="Google Shape;958;p107"/>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959" name="Google Shape;959;p107"/>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60" name="Google Shape;960;p107"/>
          <p:cNvSpPr txBox="1">
            <a:spLocks noGrp="1"/>
          </p:cNvSpPr>
          <p:nvPr>
            <p:ph type="body" idx="2"/>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61" name="Google Shape;961;p107"/>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962" name="Google Shape;962;p10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63" name="Google Shape;963;p107"/>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64" name="Google Shape;964;p107"/>
          <p:cNvSpPr txBox="1">
            <a:spLocks noGrp="1"/>
          </p:cNvSpPr>
          <p:nvPr>
            <p:ph type="body" idx="4"/>
          </p:nvPr>
        </p:nvSpPr>
        <p:spPr>
          <a:xfrm>
            <a:off x="572198" y="4785450"/>
            <a:ext cx="16530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65" name="Google Shape;965;p107"/>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966" name="Google Shape;966;p107"/>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67" name="Google Shape;967;p107"/>
          <p:cNvSpPr>
            <a:spLocks noGrp="1"/>
          </p:cNvSpPr>
          <p:nvPr>
            <p:ph type="pic" idx="7"/>
          </p:nvPr>
        </p:nvSpPr>
        <p:spPr>
          <a:xfrm>
            <a:off x="414225" y="1649842"/>
            <a:ext cx="722400" cy="722400"/>
          </a:xfrm>
          <a:prstGeom prst="rect">
            <a:avLst/>
          </a:prstGeom>
          <a:noFill/>
          <a:ln>
            <a:noFill/>
          </a:ln>
        </p:spPr>
      </p:sp>
      <p:sp>
        <p:nvSpPr>
          <p:cNvPr id="968" name="Google Shape;968;p107"/>
          <p:cNvSpPr>
            <a:spLocks noGrp="1"/>
          </p:cNvSpPr>
          <p:nvPr>
            <p:ph type="pic" idx="8"/>
          </p:nvPr>
        </p:nvSpPr>
        <p:spPr>
          <a:xfrm>
            <a:off x="4957525" y="1649842"/>
            <a:ext cx="722400" cy="722400"/>
          </a:xfrm>
          <a:prstGeom prst="rect">
            <a:avLst/>
          </a:prstGeom>
          <a:noFill/>
          <a:ln>
            <a:noFill/>
          </a:ln>
        </p:spPr>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ordeaux - 2 kolonner med ikoner">
  <p:cSld name="CUSTOM_3_1_1_1_1_2_1_1_1_2">
    <p:bg>
      <p:bgPr>
        <a:solidFill>
          <a:schemeClr val="accent3"/>
        </a:solidFill>
        <a:effectLst/>
      </p:bgPr>
    </p:bg>
    <p:spTree>
      <p:nvGrpSpPr>
        <p:cNvPr id="1" name="Shape 969"/>
        <p:cNvGrpSpPr/>
        <p:nvPr/>
      </p:nvGrpSpPr>
      <p:grpSpPr>
        <a:xfrm>
          <a:off x="0" y="0"/>
          <a:ext cx="0" cy="0"/>
          <a:chOff x="0" y="0"/>
          <a:chExt cx="0" cy="0"/>
        </a:xfrm>
      </p:grpSpPr>
      <p:sp>
        <p:nvSpPr>
          <p:cNvPr id="970" name="Google Shape;970;p108"/>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90000"/>
              </a:lnSpc>
              <a:spcBef>
                <a:spcPts val="0"/>
              </a:spcBef>
              <a:spcAft>
                <a:spcPts val="0"/>
              </a:spcAft>
              <a:buClr>
                <a:schemeClr val="accent4"/>
              </a:buClr>
              <a:buSzPts val="3200"/>
              <a:buNone/>
              <a:defRPr sz="3200">
                <a:solidFill>
                  <a:schemeClr val="accent4"/>
                </a:solidFill>
              </a:defRPr>
            </a:lvl2pPr>
            <a:lvl3pPr lvl="2" algn="l">
              <a:lnSpc>
                <a:spcPct val="90000"/>
              </a:lnSpc>
              <a:spcBef>
                <a:spcPts val="0"/>
              </a:spcBef>
              <a:spcAft>
                <a:spcPts val="0"/>
              </a:spcAft>
              <a:buClr>
                <a:schemeClr val="accent4"/>
              </a:buClr>
              <a:buSzPts val="3200"/>
              <a:buNone/>
              <a:defRPr sz="3200">
                <a:solidFill>
                  <a:schemeClr val="accent4"/>
                </a:solidFill>
              </a:defRPr>
            </a:lvl3pPr>
            <a:lvl4pPr lvl="3" algn="l">
              <a:lnSpc>
                <a:spcPct val="90000"/>
              </a:lnSpc>
              <a:spcBef>
                <a:spcPts val="0"/>
              </a:spcBef>
              <a:spcAft>
                <a:spcPts val="0"/>
              </a:spcAft>
              <a:buClr>
                <a:schemeClr val="accent4"/>
              </a:buClr>
              <a:buSzPts val="3200"/>
              <a:buNone/>
              <a:defRPr sz="3200">
                <a:solidFill>
                  <a:schemeClr val="accent4"/>
                </a:solidFill>
              </a:defRPr>
            </a:lvl4pPr>
            <a:lvl5pPr lvl="4" algn="l">
              <a:lnSpc>
                <a:spcPct val="90000"/>
              </a:lnSpc>
              <a:spcBef>
                <a:spcPts val="0"/>
              </a:spcBef>
              <a:spcAft>
                <a:spcPts val="0"/>
              </a:spcAft>
              <a:buClr>
                <a:schemeClr val="accent4"/>
              </a:buClr>
              <a:buSzPts val="3200"/>
              <a:buNone/>
              <a:defRPr sz="3200">
                <a:solidFill>
                  <a:schemeClr val="accent4"/>
                </a:solidFill>
              </a:defRPr>
            </a:lvl5pPr>
            <a:lvl6pPr lvl="5" algn="l">
              <a:lnSpc>
                <a:spcPct val="90000"/>
              </a:lnSpc>
              <a:spcBef>
                <a:spcPts val="0"/>
              </a:spcBef>
              <a:spcAft>
                <a:spcPts val="0"/>
              </a:spcAft>
              <a:buClr>
                <a:schemeClr val="accent4"/>
              </a:buClr>
              <a:buSzPts val="3200"/>
              <a:buNone/>
              <a:defRPr sz="3200">
                <a:solidFill>
                  <a:schemeClr val="accent4"/>
                </a:solidFill>
              </a:defRPr>
            </a:lvl6pPr>
            <a:lvl7pPr lvl="6" algn="l">
              <a:lnSpc>
                <a:spcPct val="90000"/>
              </a:lnSpc>
              <a:spcBef>
                <a:spcPts val="0"/>
              </a:spcBef>
              <a:spcAft>
                <a:spcPts val="0"/>
              </a:spcAft>
              <a:buClr>
                <a:schemeClr val="accent4"/>
              </a:buClr>
              <a:buSzPts val="3200"/>
              <a:buNone/>
              <a:defRPr sz="3200">
                <a:solidFill>
                  <a:schemeClr val="accent4"/>
                </a:solidFill>
              </a:defRPr>
            </a:lvl7pPr>
            <a:lvl8pPr lvl="7" algn="l">
              <a:lnSpc>
                <a:spcPct val="90000"/>
              </a:lnSpc>
              <a:spcBef>
                <a:spcPts val="0"/>
              </a:spcBef>
              <a:spcAft>
                <a:spcPts val="0"/>
              </a:spcAft>
              <a:buClr>
                <a:schemeClr val="accent4"/>
              </a:buClr>
              <a:buSzPts val="3200"/>
              <a:buNone/>
              <a:defRPr sz="3200">
                <a:solidFill>
                  <a:schemeClr val="accent4"/>
                </a:solidFill>
              </a:defRPr>
            </a:lvl8pPr>
            <a:lvl9pPr lvl="8" algn="l">
              <a:lnSpc>
                <a:spcPct val="90000"/>
              </a:lnSpc>
              <a:spcBef>
                <a:spcPts val="0"/>
              </a:spcBef>
              <a:spcAft>
                <a:spcPts val="0"/>
              </a:spcAft>
              <a:buClr>
                <a:schemeClr val="accent4"/>
              </a:buClr>
              <a:buSzPts val="3200"/>
              <a:buNone/>
              <a:defRPr sz="3200">
                <a:solidFill>
                  <a:schemeClr val="accent4"/>
                </a:solidFill>
              </a:defRPr>
            </a:lvl9pPr>
          </a:lstStyle>
          <a:p>
            <a:endParaRPr/>
          </a:p>
        </p:txBody>
      </p:sp>
      <p:sp>
        <p:nvSpPr>
          <p:cNvPr id="971" name="Google Shape;971;p108"/>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972" name="Google Shape;972;p108"/>
          <p:cNvSpPr txBox="1">
            <a:spLocks noGrp="1"/>
          </p:cNvSpPr>
          <p:nvPr>
            <p:ph type="body" idx="2"/>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973" name="Google Shape;973;p108"/>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974" name="Google Shape;974;p10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75" name="Google Shape;975;p108"/>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976" name="Google Shape;976;p108"/>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977" name="Google Shape;977;p108"/>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978" name="Google Shape;978;p108"/>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979" name="Google Shape;979;p108"/>
          <p:cNvSpPr>
            <a:spLocks noGrp="1"/>
          </p:cNvSpPr>
          <p:nvPr>
            <p:ph type="pic" idx="7"/>
          </p:nvPr>
        </p:nvSpPr>
        <p:spPr>
          <a:xfrm>
            <a:off x="414225" y="1649842"/>
            <a:ext cx="722400" cy="722400"/>
          </a:xfrm>
          <a:prstGeom prst="rect">
            <a:avLst/>
          </a:prstGeom>
          <a:noFill/>
          <a:ln>
            <a:noFill/>
          </a:ln>
        </p:spPr>
      </p:sp>
      <p:sp>
        <p:nvSpPr>
          <p:cNvPr id="980" name="Google Shape;980;p108"/>
          <p:cNvSpPr>
            <a:spLocks noGrp="1"/>
          </p:cNvSpPr>
          <p:nvPr>
            <p:ph type="pic" idx="8"/>
          </p:nvPr>
        </p:nvSpPr>
        <p:spPr>
          <a:xfrm>
            <a:off x="4957525" y="1649842"/>
            <a:ext cx="722400" cy="722400"/>
          </a:xfrm>
          <a:prstGeom prst="rect">
            <a:avLst/>
          </a:prstGeom>
          <a:noFill/>
          <a:ln>
            <a:noFill/>
          </a:ln>
        </p:spPr>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Mørk grøn - 2 kolonner med ikoner">
  <p:cSld name="CUSTOM_3_1_1_1_1_1_2">
    <p:bg>
      <p:bgPr>
        <a:solidFill>
          <a:schemeClr val="dk1"/>
        </a:solidFill>
        <a:effectLst/>
      </p:bgPr>
    </p:bg>
    <p:spTree>
      <p:nvGrpSpPr>
        <p:cNvPr id="1" name="Shape 981"/>
        <p:cNvGrpSpPr/>
        <p:nvPr/>
      </p:nvGrpSpPr>
      <p:grpSpPr>
        <a:xfrm>
          <a:off x="0" y="0"/>
          <a:ext cx="0" cy="0"/>
          <a:chOff x="0" y="0"/>
          <a:chExt cx="0" cy="0"/>
        </a:xfrm>
      </p:grpSpPr>
      <p:sp>
        <p:nvSpPr>
          <p:cNvPr id="982" name="Google Shape;982;p109"/>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90000"/>
              </a:lnSpc>
              <a:spcBef>
                <a:spcPts val="0"/>
              </a:spcBef>
              <a:spcAft>
                <a:spcPts val="0"/>
              </a:spcAft>
              <a:buClr>
                <a:schemeClr val="accent1"/>
              </a:buClr>
              <a:buSzPts val="3200"/>
              <a:buNone/>
              <a:defRPr sz="3200">
                <a:solidFill>
                  <a:schemeClr val="accent1"/>
                </a:solidFill>
              </a:defRPr>
            </a:lvl2pPr>
            <a:lvl3pPr lvl="2" algn="l">
              <a:lnSpc>
                <a:spcPct val="90000"/>
              </a:lnSpc>
              <a:spcBef>
                <a:spcPts val="0"/>
              </a:spcBef>
              <a:spcAft>
                <a:spcPts val="0"/>
              </a:spcAft>
              <a:buClr>
                <a:schemeClr val="accent1"/>
              </a:buClr>
              <a:buSzPts val="3200"/>
              <a:buNone/>
              <a:defRPr sz="3200">
                <a:solidFill>
                  <a:schemeClr val="accent1"/>
                </a:solidFill>
              </a:defRPr>
            </a:lvl3pPr>
            <a:lvl4pPr lvl="3" algn="l">
              <a:lnSpc>
                <a:spcPct val="90000"/>
              </a:lnSpc>
              <a:spcBef>
                <a:spcPts val="0"/>
              </a:spcBef>
              <a:spcAft>
                <a:spcPts val="0"/>
              </a:spcAft>
              <a:buClr>
                <a:schemeClr val="accent1"/>
              </a:buClr>
              <a:buSzPts val="3200"/>
              <a:buNone/>
              <a:defRPr sz="3200">
                <a:solidFill>
                  <a:schemeClr val="accent1"/>
                </a:solidFill>
              </a:defRPr>
            </a:lvl4pPr>
            <a:lvl5pPr lvl="4" algn="l">
              <a:lnSpc>
                <a:spcPct val="90000"/>
              </a:lnSpc>
              <a:spcBef>
                <a:spcPts val="0"/>
              </a:spcBef>
              <a:spcAft>
                <a:spcPts val="0"/>
              </a:spcAft>
              <a:buClr>
                <a:schemeClr val="accent1"/>
              </a:buClr>
              <a:buSzPts val="3200"/>
              <a:buNone/>
              <a:defRPr sz="3200">
                <a:solidFill>
                  <a:schemeClr val="accent1"/>
                </a:solidFill>
              </a:defRPr>
            </a:lvl5pPr>
            <a:lvl6pPr lvl="5" algn="l">
              <a:lnSpc>
                <a:spcPct val="90000"/>
              </a:lnSpc>
              <a:spcBef>
                <a:spcPts val="0"/>
              </a:spcBef>
              <a:spcAft>
                <a:spcPts val="0"/>
              </a:spcAft>
              <a:buClr>
                <a:schemeClr val="accent1"/>
              </a:buClr>
              <a:buSzPts val="3200"/>
              <a:buNone/>
              <a:defRPr sz="3200">
                <a:solidFill>
                  <a:schemeClr val="accent1"/>
                </a:solidFill>
              </a:defRPr>
            </a:lvl6pPr>
            <a:lvl7pPr lvl="6" algn="l">
              <a:lnSpc>
                <a:spcPct val="90000"/>
              </a:lnSpc>
              <a:spcBef>
                <a:spcPts val="0"/>
              </a:spcBef>
              <a:spcAft>
                <a:spcPts val="0"/>
              </a:spcAft>
              <a:buClr>
                <a:schemeClr val="accent1"/>
              </a:buClr>
              <a:buSzPts val="3200"/>
              <a:buNone/>
              <a:defRPr sz="3200">
                <a:solidFill>
                  <a:schemeClr val="accent1"/>
                </a:solidFill>
              </a:defRPr>
            </a:lvl7pPr>
            <a:lvl8pPr lvl="7" algn="l">
              <a:lnSpc>
                <a:spcPct val="90000"/>
              </a:lnSpc>
              <a:spcBef>
                <a:spcPts val="0"/>
              </a:spcBef>
              <a:spcAft>
                <a:spcPts val="0"/>
              </a:spcAft>
              <a:buClr>
                <a:schemeClr val="accent1"/>
              </a:buClr>
              <a:buSzPts val="3200"/>
              <a:buNone/>
              <a:defRPr sz="3200">
                <a:solidFill>
                  <a:schemeClr val="accent1"/>
                </a:solidFill>
              </a:defRPr>
            </a:lvl8pPr>
            <a:lvl9pPr lvl="8" algn="l">
              <a:lnSpc>
                <a:spcPct val="90000"/>
              </a:lnSpc>
              <a:spcBef>
                <a:spcPts val="0"/>
              </a:spcBef>
              <a:spcAft>
                <a:spcPts val="0"/>
              </a:spcAft>
              <a:buClr>
                <a:schemeClr val="accent1"/>
              </a:buClr>
              <a:buSzPts val="3200"/>
              <a:buNone/>
              <a:defRPr sz="3200">
                <a:solidFill>
                  <a:schemeClr val="accent1"/>
                </a:solidFill>
              </a:defRPr>
            </a:lvl9pPr>
          </a:lstStyle>
          <a:p>
            <a:endParaRPr/>
          </a:p>
        </p:txBody>
      </p:sp>
      <p:sp>
        <p:nvSpPr>
          <p:cNvPr id="983" name="Google Shape;983;p109"/>
          <p:cNvSpPr txBox="1">
            <a:spLocks noGrp="1"/>
          </p:cNvSpPr>
          <p:nvPr>
            <p:ph type="body" idx="1"/>
          </p:nvPr>
        </p:nvSpPr>
        <p:spPr>
          <a:xfrm>
            <a:off x="311700"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984" name="Google Shape;984;p109"/>
          <p:cNvSpPr txBox="1">
            <a:spLocks noGrp="1"/>
          </p:cNvSpPr>
          <p:nvPr>
            <p:ph type="body" idx="2"/>
          </p:nvPr>
        </p:nvSpPr>
        <p:spPr>
          <a:xfrm>
            <a:off x="4865496" y="2284901"/>
            <a:ext cx="3910200" cy="23166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985" name="Google Shape;985;p109"/>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986" name="Google Shape;986;p10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87" name="Google Shape;987;p109"/>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988" name="Google Shape;988;p109"/>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989" name="Google Shape;989;p109"/>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990" name="Google Shape;990;p109"/>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1pPr>
            <a:lvl2pPr marL="914400" lvl="1"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2pPr>
            <a:lvl3pPr marL="1371600" lvl="2"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3pPr>
            <a:lvl4pPr marL="1828800" lvl="3"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4pPr>
            <a:lvl5pPr marL="2286000" lvl="4"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5pPr>
            <a:lvl6pPr marL="2743200" lvl="5"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6pPr>
            <a:lvl7pPr marL="3200400" lvl="6"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7pPr>
            <a:lvl8pPr marL="3657600" lvl="7"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8pPr>
            <a:lvl9pPr marL="4114800" lvl="8"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9pPr>
          </a:lstStyle>
          <a:p>
            <a:endParaRPr/>
          </a:p>
        </p:txBody>
      </p:sp>
      <p:sp>
        <p:nvSpPr>
          <p:cNvPr id="991" name="Google Shape;991;p109"/>
          <p:cNvSpPr>
            <a:spLocks noGrp="1"/>
          </p:cNvSpPr>
          <p:nvPr>
            <p:ph type="pic" idx="7"/>
          </p:nvPr>
        </p:nvSpPr>
        <p:spPr>
          <a:xfrm>
            <a:off x="414225" y="1649842"/>
            <a:ext cx="722400" cy="722400"/>
          </a:xfrm>
          <a:prstGeom prst="rect">
            <a:avLst/>
          </a:prstGeom>
          <a:noFill/>
          <a:ln>
            <a:noFill/>
          </a:ln>
        </p:spPr>
      </p:sp>
      <p:sp>
        <p:nvSpPr>
          <p:cNvPr id="992" name="Google Shape;992;p109"/>
          <p:cNvSpPr>
            <a:spLocks noGrp="1"/>
          </p:cNvSpPr>
          <p:nvPr>
            <p:ph type="pic" idx="8"/>
          </p:nvPr>
        </p:nvSpPr>
        <p:spPr>
          <a:xfrm>
            <a:off x="4957525" y="1649842"/>
            <a:ext cx="722400" cy="7224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ørk grøn - forside - venstre">
  <p:cSld name="TITLE_1_1_1">
    <p:spTree>
      <p:nvGrpSpPr>
        <p:cNvPr id="1" name="Shape 63"/>
        <p:cNvGrpSpPr/>
        <p:nvPr/>
      </p:nvGrpSpPr>
      <p:grpSpPr>
        <a:xfrm>
          <a:off x="0" y="0"/>
          <a:ext cx="0" cy="0"/>
          <a:chOff x="0" y="0"/>
          <a:chExt cx="0" cy="0"/>
        </a:xfrm>
      </p:grpSpPr>
      <p:sp>
        <p:nvSpPr>
          <p:cNvPr id="64" name="Google Shape;64;p38"/>
          <p:cNvSpPr>
            <a:spLocks noGrp="1"/>
          </p:cNvSpPr>
          <p:nvPr>
            <p:ph type="pic" idx="2"/>
          </p:nvPr>
        </p:nvSpPr>
        <p:spPr>
          <a:xfrm>
            <a:off x="0" y="0"/>
            <a:ext cx="9144000" cy="5143500"/>
          </a:xfrm>
          <a:prstGeom prst="rect">
            <a:avLst/>
          </a:prstGeom>
          <a:noFill/>
          <a:ln>
            <a:noFill/>
          </a:ln>
        </p:spPr>
      </p:sp>
      <p:sp>
        <p:nvSpPr>
          <p:cNvPr id="65" name="Google Shape;65;p38"/>
          <p:cNvSpPr txBox="1">
            <a:spLocks noGrp="1"/>
          </p:cNvSpPr>
          <p:nvPr>
            <p:ph type="ctrTitle"/>
          </p:nvPr>
        </p:nvSpPr>
        <p:spPr>
          <a:xfrm>
            <a:off x="4919472" y="432231"/>
            <a:ext cx="3757500" cy="2106900"/>
          </a:xfrm>
          <a:prstGeom prst="rect">
            <a:avLst/>
          </a:prstGeom>
          <a:noFill/>
          <a:ln>
            <a:noFill/>
          </a:ln>
        </p:spPr>
        <p:txBody>
          <a:bodyPr spcFirstLastPara="1" wrap="square" lIns="92475" tIns="92475" rIns="92475" bIns="92475" anchor="t" anchorCtr="0">
            <a:normAutofit/>
          </a:bodyPr>
          <a:lstStyle>
            <a:lvl1pPr lvl="0" algn="l">
              <a:lnSpc>
                <a:spcPct val="80000"/>
              </a:lnSpc>
              <a:spcBef>
                <a:spcPts val="0"/>
              </a:spcBef>
              <a:spcAft>
                <a:spcPts val="0"/>
              </a:spcAft>
              <a:buClr>
                <a:schemeClr val="accent1"/>
              </a:buClr>
              <a:buSzPts val="4000"/>
              <a:buFont typeface="Ovo"/>
              <a:buNone/>
              <a:defRPr sz="40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5300"/>
              <a:buNone/>
              <a:defRPr sz="5300">
                <a:solidFill>
                  <a:schemeClr val="accent1"/>
                </a:solidFill>
              </a:defRPr>
            </a:lvl2pPr>
            <a:lvl3pPr lvl="2" algn="l">
              <a:lnSpc>
                <a:spcPct val="100000"/>
              </a:lnSpc>
              <a:spcBef>
                <a:spcPts val="0"/>
              </a:spcBef>
              <a:spcAft>
                <a:spcPts val="0"/>
              </a:spcAft>
              <a:buClr>
                <a:schemeClr val="accent1"/>
              </a:buClr>
              <a:buSzPts val="5300"/>
              <a:buNone/>
              <a:defRPr sz="5300">
                <a:solidFill>
                  <a:schemeClr val="accent1"/>
                </a:solidFill>
              </a:defRPr>
            </a:lvl3pPr>
            <a:lvl4pPr lvl="3" algn="l">
              <a:lnSpc>
                <a:spcPct val="100000"/>
              </a:lnSpc>
              <a:spcBef>
                <a:spcPts val="0"/>
              </a:spcBef>
              <a:spcAft>
                <a:spcPts val="0"/>
              </a:spcAft>
              <a:buClr>
                <a:schemeClr val="accent1"/>
              </a:buClr>
              <a:buSzPts val="5300"/>
              <a:buNone/>
              <a:defRPr sz="5300">
                <a:solidFill>
                  <a:schemeClr val="accent1"/>
                </a:solidFill>
              </a:defRPr>
            </a:lvl4pPr>
            <a:lvl5pPr lvl="4" algn="l">
              <a:lnSpc>
                <a:spcPct val="100000"/>
              </a:lnSpc>
              <a:spcBef>
                <a:spcPts val="0"/>
              </a:spcBef>
              <a:spcAft>
                <a:spcPts val="0"/>
              </a:spcAft>
              <a:buClr>
                <a:schemeClr val="accent1"/>
              </a:buClr>
              <a:buSzPts val="5300"/>
              <a:buNone/>
              <a:defRPr sz="5300">
                <a:solidFill>
                  <a:schemeClr val="accent1"/>
                </a:solidFill>
              </a:defRPr>
            </a:lvl5pPr>
            <a:lvl6pPr lvl="5" algn="l">
              <a:lnSpc>
                <a:spcPct val="100000"/>
              </a:lnSpc>
              <a:spcBef>
                <a:spcPts val="0"/>
              </a:spcBef>
              <a:spcAft>
                <a:spcPts val="0"/>
              </a:spcAft>
              <a:buClr>
                <a:schemeClr val="accent1"/>
              </a:buClr>
              <a:buSzPts val="5300"/>
              <a:buNone/>
              <a:defRPr sz="5300">
                <a:solidFill>
                  <a:schemeClr val="accent1"/>
                </a:solidFill>
              </a:defRPr>
            </a:lvl6pPr>
            <a:lvl7pPr lvl="6" algn="l">
              <a:lnSpc>
                <a:spcPct val="100000"/>
              </a:lnSpc>
              <a:spcBef>
                <a:spcPts val="0"/>
              </a:spcBef>
              <a:spcAft>
                <a:spcPts val="0"/>
              </a:spcAft>
              <a:buClr>
                <a:schemeClr val="accent1"/>
              </a:buClr>
              <a:buSzPts val="5300"/>
              <a:buNone/>
              <a:defRPr sz="5300">
                <a:solidFill>
                  <a:schemeClr val="accent1"/>
                </a:solidFill>
              </a:defRPr>
            </a:lvl7pPr>
            <a:lvl8pPr lvl="7" algn="l">
              <a:lnSpc>
                <a:spcPct val="100000"/>
              </a:lnSpc>
              <a:spcBef>
                <a:spcPts val="0"/>
              </a:spcBef>
              <a:spcAft>
                <a:spcPts val="0"/>
              </a:spcAft>
              <a:buClr>
                <a:schemeClr val="accent1"/>
              </a:buClr>
              <a:buSzPts val="5300"/>
              <a:buNone/>
              <a:defRPr sz="5300">
                <a:solidFill>
                  <a:schemeClr val="accent1"/>
                </a:solidFill>
              </a:defRPr>
            </a:lvl8pPr>
            <a:lvl9pPr lvl="8" algn="l">
              <a:lnSpc>
                <a:spcPct val="100000"/>
              </a:lnSpc>
              <a:spcBef>
                <a:spcPts val="0"/>
              </a:spcBef>
              <a:spcAft>
                <a:spcPts val="0"/>
              </a:spcAft>
              <a:buClr>
                <a:schemeClr val="accent1"/>
              </a:buClr>
              <a:buSzPts val="5300"/>
              <a:buNone/>
              <a:defRPr sz="5300">
                <a:solidFill>
                  <a:schemeClr val="accent1"/>
                </a:solidFill>
              </a:defRPr>
            </a:lvl9pPr>
          </a:lstStyle>
          <a:p>
            <a:endParaRPr/>
          </a:p>
        </p:txBody>
      </p:sp>
      <p:sp>
        <p:nvSpPr>
          <p:cNvPr id="66" name="Google Shape;66;p38"/>
          <p:cNvSpPr txBox="1">
            <a:spLocks noGrp="1"/>
          </p:cNvSpPr>
          <p:nvPr>
            <p:ph type="subTitle" idx="1"/>
          </p:nvPr>
        </p:nvSpPr>
        <p:spPr>
          <a:xfrm>
            <a:off x="4919472" y="2999371"/>
            <a:ext cx="3757500" cy="7926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Clr>
                <a:schemeClr val="accent1"/>
              </a:buClr>
              <a:buSzPts val="1100"/>
              <a:buFont typeface="Lato"/>
              <a:buNone/>
              <a:defRPr sz="1100">
                <a:solidFill>
                  <a:schemeClr val="accent1"/>
                </a:solidFill>
                <a:latin typeface="Lato"/>
                <a:ea typeface="Lato"/>
                <a:cs typeface="Lato"/>
                <a:sym typeface="Lato"/>
              </a:defRPr>
            </a:lvl1pPr>
            <a:lvl2pPr lvl="1" algn="ctr">
              <a:lnSpc>
                <a:spcPct val="100000"/>
              </a:lnSpc>
              <a:spcBef>
                <a:spcPts val="0"/>
              </a:spcBef>
              <a:spcAft>
                <a:spcPts val="0"/>
              </a:spcAft>
              <a:buClr>
                <a:schemeClr val="accent1"/>
              </a:buClr>
              <a:buSzPts val="2900"/>
              <a:buNone/>
              <a:defRPr sz="2900">
                <a:solidFill>
                  <a:schemeClr val="accent1"/>
                </a:solidFill>
              </a:defRPr>
            </a:lvl2pPr>
            <a:lvl3pPr lvl="2" algn="ctr">
              <a:lnSpc>
                <a:spcPct val="100000"/>
              </a:lnSpc>
              <a:spcBef>
                <a:spcPts val="0"/>
              </a:spcBef>
              <a:spcAft>
                <a:spcPts val="0"/>
              </a:spcAft>
              <a:buClr>
                <a:schemeClr val="accent1"/>
              </a:buClr>
              <a:buSzPts val="2900"/>
              <a:buNone/>
              <a:defRPr sz="2900">
                <a:solidFill>
                  <a:schemeClr val="accent1"/>
                </a:solidFill>
              </a:defRPr>
            </a:lvl3pPr>
            <a:lvl4pPr lvl="3" algn="ctr">
              <a:lnSpc>
                <a:spcPct val="100000"/>
              </a:lnSpc>
              <a:spcBef>
                <a:spcPts val="0"/>
              </a:spcBef>
              <a:spcAft>
                <a:spcPts val="0"/>
              </a:spcAft>
              <a:buClr>
                <a:schemeClr val="accent1"/>
              </a:buClr>
              <a:buSzPts val="2900"/>
              <a:buNone/>
              <a:defRPr sz="2900">
                <a:solidFill>
                  <a:schemeClr val="accent1"/>
                </a:solidFill>
              </a:defRPr>
            </a:lvl4pPr>
            <a:lvl5pPr lvl="4" algn="ctr">
              <a:lnSpc>
                <a:spcPct val="100000"/>
              </a:lnSpc>
              <a:spcBef>
                <a:spcPts val="0"/>
              </a:spcBef>
              <a:spcAft>
                <a:spcPts val="0"/>
              </a:spcAft>
              <a:buClr>
                <a:schemeClr val="accent1"/>
              </a:buClr>
              <a:buSzPts val="2900"/>
              <a:buNone/>
              <a:defRPr sz="2900">
                <a:solidFill>
                  <a:schemeClr val="accent1"/>
                </a:solidFill>
              </a:defRPr>
            </a:lvl5pPr>
            <a:lvl6pPr lvl="5" algn="ctr">
              <a:lnSpc>
                <a:spcPct val="100000"/>
              </a:lnSpc>
              <a:spcBef>
                <a:spcPts val="0"/>
              </a:spcBef>
              <a:spcAft>
                <a:spcPts val="0"/>
              </a:spcAft>
              <a:buClr>
                <a:schemeClr val="accent1"/>
              </a:buClr>
              <a:buSzPts val="2900"/>
              <a:buNone/>
              <a:defRPr sz="2900">
                <a:solidFill>
                  <a:schemeClr val="accent1"/>
                </a:solidFill>
              </a:defRPr>
            </a:lvl6pPr>
            <a:lvl7pPr lvl="6" algn="ctr">
              <a:lnSpc>
                <a:spcPct val="100000"/>
              </a:lnSpc>
              <a:spcBef>
                <a:spcPts val="0"/>
              </a:spcBef>
              <a:spcAft>
                <a:spcPts val="0"/>
              </a:spcAft>
              <a:buClr>
                <a:schemeClr val="accent1"/>
              </a:buClr>
              <a:buSzPts val="2900"/>
              <a:buNone/>
              <a:defRPr sz="2900">
                <a:solidFill>
                  <a:schemeClr val="accent1"/>
                </a:solidFill>
              </a:defRPr>
            </a:lvl7pPr>
            <a:lvl8pPr lvl="7" algn="ctr">
              <a:lnSpc>
                <a:spcPct val="100000"/>
              </a:lnSpc>
              <a:spcBef>
                <a:spcPts val="0"/>
              </a:spcBef>
              <a:spcAft>
                <a:spcPts val="0"/>
              </a:spcAft>
              <a:buClr>
                <a:schemeClr val="accent1"/>
              </a:buClr>
              <a:buSzPts val="2900"/>
              <a:buNone/>
              <a:defRPr sz="2900">
                <a:solidFill>
                  <a:schemeClr val="accent1"/>
                </a:solidFill>
              </a:defRPr>
            </a:lvl8pPr>
            <a:lvl9pPr lvl="8" algn="ctr">
              <a:lnSpc>
                <a:spcPct val="100000"/>
              </a:lnSpc>
              <a:spcBef>
                <a:spcPts val="0"/>
              </a:spcBef>
              <a:spcAft>
                <a:spcPts val="0"/>
              </a:spcAft>
              <a:buClr>
                <a:schemeClr val="accent1"/>
              </a:buClr>
              <a:buSzPts val="2900"/>
              <a:buNone/>
              <a:defRPr sz="2900">
                <a:solidFill>
                  <a:schemeClr val="accent1"/>
                </a:solidFill>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Lilla - 2 kolonner">
  <p:cSld name="CUSTOM_3_1_1_1_2">
    <p:bg>
      <p:bgPr>
        <a:solidFill>
          <a:schemeClr val="accent2"/>
        </a:solidFill>
        <a:effectLst/>
      </p:bgPr>
    </p:bg>
    <p:spTree>
      <p:nvGrpSpPr>
        <p:cNvPr id="1" name="Shape 993"/>
        <p:cNvGrpSpPr/>
        <p:nvPr/>
      </p:nvGrpSpPr>
      <p:grpSpPr>
        <a:xfrm>
          <a:off x="0" y="0"/>
          <a:ext cx="0" cy="0"/>
          <a:chOff x="0" y="0"/>
          <a:chExt cx="0" cy="0"/>
        </a:xfrm>
      </p:grpSpPr>
      <p:sp>
        <p:nvSpPr>
          <p:cNvPr id="994" name="Google Shape;994;p110"/>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995" name="Google Shape;995;p110"/>
          <p:cNvSpPr txBox="1">
            <a:spLocks noGrp="1"/>
          </p:cNvSpPr>
          <p:nvPr>
            <p:ph type="body" idx="1"/>
          </p:nvPr>
        </p:nvSpPr>
        <p:spPr>
          <a:xfrm>
            <a:off x="311700" y="1682653"/>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96" name="Google Shape;996;p110"/>
          <p:cNvSpPr txBox="1">
            <a:spLocks noGrp="1"/>
          </p:cNvSpPr>
          <p:nvPr>
            <p:ph type="body" idx="2"/>
          </p:nvPr>
        </p:nvSpPr>
        <p:spPr>
          <a:xfrm>
            <a:off x="4865500"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997" name="Google Shape;997;p110"/>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998" name="Google Shape;998;p11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999" name="Google Shape;999;p110"/>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00" name="Google Shape;1000;p110"/>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01" name="Google Shape;1001;p110"/>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02" name="Google Shape;1002;p110"/>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Grøn - 2 kolonner">
  <p:cSld name="CUSTOM_3_1_1_1_1_3">
    <p:bg>
      <p:bgPr>
        <a:solidFill>
          <a:schemeClr val="accent1"/>
        </a:solidFill>
        <a:effectLst/>
      </p:bgPr>
    </p:bg>
    <p:spTree>
      <p:nvGrpSpPr>
        <p:cNvPr id="1" name="Shape 1003"/>
        <p:cNvGrpSpPr/>
        <p:nvPr/>
      </p:nvGrpSpPr>
      <p:grpSpPr>
        <a:xfrm>
          <a:off x="0" y="0"/>
          <a:ext cx="0" cy="0"/>
          <a:chOff x="0" y="0"/>
          <a:chExt cx="0" cy="0"/>
        </a:xfrm>
      </p:grpSpPr>
      <p:sp>
        <p:nvSpPr>
          <p:cNvPr id="1004" name="Google Shape;1004;p111"/>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1005" name="Google Shape;1005;p111"/>
          <p:cNvSpPr txBox="1">
            <a:spLocks noGrp="1"/>
          </p:cNvSpPr>
          <p:nvPr>
            <p:ph type="body" idx="1"/>
          </p:nvPr>
        </p:nvSpPr>
        <p:spPr>
          <a:xfrm>
            <a:off x="311700"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06" name="Google Shape;1006;p111"/>
          <p:cNvSpPr txBox="1">
            <a:spLocks noGrp="1"/>
          </p:cNvSpPr>
          <p:nvPr>
            <p:ph type="body" idx="2"/>
          </p:nvPr>
        </p:nvSpPr>
        <p:spPr>
          <a:xfrm>
            <a:off x="4865496"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07" name="Google Shape;1007;p111"/>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08" name="Google Shape;1008;p11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09" name="Google Shape;1009;p111"/>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10" name="Google Shape;1010;p111"/>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11" name="Google Shape;1011;p111"/>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12" name="Google Shape;1012;p111"/>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Hvid - 2 kolonner">
  <p:cSld name="CUSTOM_3_1_1_1_1_2_2_1">
    <p:bg>
      <p:bgPr>
        <a:solidFill>
          <a:schemeClr val="lt1"/>
        </a:solidFill>
        <a:effectLst/>
      </p:bgPr>
    </p:bg>
    <p:spTree>
      <p:nvGrpSpPr>
        <p:cNvPr id="1" name="Shape 1013"/>
        <p:cNvGrpSpPr/>
        <p:nvPr/>
      </p:nvGrpSpPr>
      <p:grpSpPr>
        <a:xfrm>
          <a:off x="0" y="0"/>
          <a:ext cx="0" cy="0"/>
          <a:chOff x="0" y="0"/>
          <a:chExt cx="0" cy="0"/>
        </a:xfrm>
      </p:grpSpPr>
      <p:sp>
        <p:nvSpPr>
          <p:cNvPr id="1014" name="Google Shape;1014;p112"/>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1015" name="Google Shape;1015;p112"/>
          <p:cNvSpPr txBox="1">
            <a:spLocks noGrp="1"/>
          </p:cNvSpPr>
          <p:nvPr>
            <p:ph type="body" idx="1"/>
          </p:nvPr>
        </p:nvSpPr>
        <p:spPr>
          <a:xfrm>
            <a:off x="311700"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16" name="Google Shape;1016;p112"/>
          <p:cNvSpPr txBox="1">
            <a:spLocks noGrp="1"/>
          </p:cNvSpPr>
          <p:nvPr>
            <p:ph type="body" idx="2"/>
          </p:nvPr>
        </p:nvSpPr>
        <p:spPr>
          <a:xfrm>
            <a:off x="4865496"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17" name="Google Shape;1017;p112"/>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18" name="Google Shape;1018;p11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19" name="Google Shape;1019;p112"/>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20" name="Google Shape;1020;p112"/>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21" name="Google Shape;1021;p112"/>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22" name="Google Shape;1022;p112"/>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Lys gul - 2 kolonner">
  <p:cSld name="CUSTOM_3_1_1_1_1_2_1_2">
    <p:bg>
      <p:bgPr>
        <a:solidFill>
          <a:schemeClr val="accent5"/>
        </a:solidFill>
        <a:effectLst/>
      </p:bgPr>
    </p:bg>
    <p:spTree>
      <p:nvGrpSpPr>
        <p:cNvPr id="1" name="Shape 1023"/>
        <p:cNvGrpSpPr/>
        <p:nvPr/>
      </p:nvGrpSpPr>
      <p:grpSpPr>
        <a:xfrm>
          <a:off x="0" y="0"/>
          <a:ext cx="0" cy="0"/>
          <a:chOff x="0" y="0"/>
          <a:chExt cx="0" cy="0"/>
        </a:xfrm>
      </p:grpSpPr>
      <p:sp>
        <p:nvSpPr>
          <p:cNvPr id="1024" name="Google Shape;1024;p113"/>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1025" name="Google Shape;1025;p113"/>
          <p:cNvSpPr txBox="1">
            <a:spLocks noGrp="1"/>
          </p:cNvSpPr>
          <p:nvPr>
            <p:ph type="body" idx="1"/>
          </p:nvPr>
        </p:nvSpPr>
        <p:spPr>
          <a:xfrm>
            <a:off x="311700"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26" name="Google Shape;1026;p113"/>
          <p:cNvSpPr txBox="1">
            <a:spLocks noGrp="1"/>
          </p:cNvSpPr>
          <p:nvPr>
            <p:ph type="body" idx="2"/>
          </p:nvPr>
        </p:nvSpPr>
        <p:spPr>
          <a:xfrm>
            <a:off x="4865496"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27" name="Google Shape;1027;p11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28" name="Google Shape;1028;p11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29" name="Google Shape;1029;p113"/>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30" name="Google Shape;1030;p113"/>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31" name="Google Shape;1031;p113"/>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32" name="Google Shape;1032;p113"/>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Orange - 2 kolonner">
  <p:cSld name="CUSTOM_3_1_1_1_1_2_1_1_2">
    <p:bg>
      <p:bgPr>
        <a:solidFill>
          <a:schemeClr val="accent4"/>
        </a:solidFill>
        <a:effectLst/>
      </p:bgPr>
    </p:bg>
    <p:spTree>
      <p:nvGrpSpPr>
        <p:cNvPr id="1" name="Shape 1033"/>
        <p:cNvGrpSpPr/>
        <p:nvPr/>
      </p:nvGrpSpPr>
      <p:grpSpPr>
        <a:xfrm>
          <a:off x="0" y="0"/>
          <a:ext cx="0" cy="0"/>
          <a:chOff x="0" y="0"/>
          <a:chExt cx="0" cy="0"/>
        </a:xfrm>
      </p:grpSpPr>
      <p:sp>
        <p:nvSpPr>
          <p:cNvPr id="1034" name="Google Shape;1034;p114"/>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90000"/>
              </a:lnSpc>
              <a:spcBef>
                <a:spcPts val="0"/>
              </a:spcBef>
              <a:spcAft>
                <a:spcPts val="0"/>
              </a:spcAft>
              <a:buSzPts val="3200"/>
              <a:buNone/>
              <a:defRPr sz="3200"/>
            </a:lvl2pPr>
            <a:lvl3pPr lvl="2" algn="l">
              <a:lnSpc>
                <a:spcPct val="90000"/>
              </a:lnSpc>
              <a:spcBef>
                <a:spcPts val="0"/>
              </a:spcBef>
              <a:spcAft>
                <a:spcPts val="0"/>
              </a:spcAft>
              <a:buSzPts val="3200"/>
              <a:buNone/>
              <a:defRPr sz="3200"/>
            </a:lvl3pPr>
            <a:lvl4pPr lvl="3" algn="l">
              <a:lnSpc>
                <a:spcPct val="90000"/>
              </a:lnSpc>
              <a:spcBef>
                <a:spcPts val="0"/>
              </a:spcBef>
              <a:spcAft>
                <a:spcPts val="0"/>
              </a:spcAft>
              <a:buSzPts val="3200"/>
              <a:buNone/>
              <a:defRPr sz="3200"/>
            </a:lvl4pPr>
            <a:lvl5pPr lvl="4" algn="l">
              <a:lnSpc>
                <a:spcPct val="90000"/>
              </a:lnSpc>
              <a:spcBef>
                <a:spcPts val="0"/>
              </a:spcBef>
              <a:spcAft>
                <a:spcPts val="0"/>
              </a:spcAft>
              <a:buSzPts val="3200"/>
              <a:buNone/>
              <a:defRPr sz="3200"/>
            </a:lvl5pPr>
            <a:lvl6pPr lvl="5" algn="l">
              <a:lnSpc>
                <a:spcPct val="90000"/>
              </a:lnSpc>
              <a:spcBef>
                <a:spcPts val="0"/>
              </a:spcBef>
              <a:spcAft>
                <a:spcPts val="0"/>
              </a:spcAft>
              <a:buSzPts val="3200"/>
              <a:buNone/>
              <a:defRPr sz="3200"/>
            </a:lvl6pPr>
            <a:lvl7pPr lvl="6" algn="l">
              <a:lnSpc>
                <a:spcPct val="90000"/>
              </a:lnSpc>
              <a:spcBef>
                <a:spcPts val="0"/>
              </a:spcBef>
              <a:spcAft>
                <a:spcPts val="0"/>
              </a:spcAft>
              <a:buSzPts val="3200"/>
              <a:buNone/>
              <a:defRPr sz="3200"/>
            </a:lvl7pPr>
            <a:lvl8pPr lvl="7" algn="l">
              <a:lnSpc>
                <a:spcPct val="90000"/>
              </a:lnSpc>
              <a:spcBef>
                <a:spcPts val="0"/>
              </a:spcBef>
              <a:spcAft>
                <a:spcPts val="0"/>
              </a:spcAft>
              <a:buSzPts val="3200"/>
              <a:buNone/>
              <a:defRPr sz="3200"/>
            </a:lvl8pPr>
            <a:lvl9pPr lvl="8" algn="l">
              <a:lnSpc>
                <a:spcPct val="90000"/>
              </a:lnSpc>
              <a:spcBef>
                <a:spcPts val="0"/>
              </a:spcBef>
              <a:spcAft>
                <a:spcPts val="0"/>
              </a:spcAft>
              <a:buSzPts val="3200"/>
              <a:buNone/>
              <a:defRPr sz="3200"/>
            </a:lvl9pPr>
          </a:lstStyle>
          <a:p>
            <a:endParaRPr/>
          </a:p>
        </p:txBody>
      </p:sp>
      <p:sp>
        <p:nvSpPr>
          <p:cNvPr id="1035" name="Google Shape;1035;p114"/>
          <p:cNvSpPr txBox="1">
            <a:spLocks noGrp="1"/>
          </p:cNvSpPr>
          <p:nvPr>
            <p:ph type="body" idx="1"/>
          </p:nvPr>
        </p:nvSpPr>
        <p:spPr>
          <a:xfrm>
            <a:off x="311700"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36" name="Google Shape;1036;p114"/>
          <p:cNvSpPr txBox="1">
            <a:spLocks noGrp="1"/>
          </p:cNvSpPr>
          <p:nvPr>
            <p:ph type="body" idx="2"/>
          </p:nvPr>
        </p:nvSpPr>
        <p:spPr>
          <a:xfrm>
            <a:off x="4865496"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37" name="Google Shape;1037;p114"/>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38" name="Google Shape;1038;p11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39" name="Google Shape;1039;p114"/>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40" name="Google Shape;1040;p114"/>
          <p:cNvSpPr txBox="1">
            <a:spLocks noGrp="1"/>
          </p:cNvSpPr>
          <p:nvPr>
            <p:ph type="body" idx="4"/>
          </p:nvPr>
        </p:nvSpPr>
        <p:spPr>
          <a:xfrm>
            <a:off x="572198" y="4785450"/>
            <a:ext cx="1644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41" name="Google Shape;1041;p114"/>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42" name="Google Shape;1042;p114"/>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ordeaux - 2 kolonner">
  <p:cSld name="CUSTOM_3_1_1_1_1_2_1_1_1_1">
    <p:bg>
      <p:bgPr>
        <a:solidFill>
          <a:schemeClr val="accent3"/>
        </a:solidFill>
        <a:effectLst/>
      </p:bgPr>
    </p:bg>
    <p:spTree>
      <p:nvGrpSpPr>
        <p:cNvPr id="1" name="Shape 1043"/>
        <p:cNvGrpSpPr/>
        <p:nvPr/>
      </p:nvGrpSpPr>
      <p:grpSpPr>
        <a:xfrm>
          <a:off x="0" y="0"/>
          <a:ext cx="0" cy="0"/>
          <a:chOff x="0" y="0"/>
          <a:chExt cx="0" cy="0"/>
        </a:xfrm>
      </p:grpSpPr>
      <p:sp>
        <p:nvSpPr>
          <p:cNvPr id="1044" name="Google Shape;1044;p115"/>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90000"/>
              </a:lnSpc>
              <a:spcBef>
                <a:spcPts val="0"/>
              </a:spcBef>
              <a:spcAft>
                <a:spcPts val="0"/>
              </a:spcAft>
              <a:buClr>
                <a:schemeClr val="accent4"/>
              </a:buClr>
              <a:buSzPts val="3200"/>
              <a:buNone/>
              <a:defRPr sz="3200">
                <a:solidFill>
                  <a:schemeClr val="accent4"/>
                </a:solidFill>
              </a:defRPr>
            </a:lvl2pPr>
            <a:lvl3pPr lvl="2" algn="l">
              <a:lnSpc>
                <a:spcPct val="90000"/>
              </a:lnSpc>
              <a:spcBef>
                <a:spcPts val="0"/>
              </a:spcBef>
              <a:spcAft>
                <a:spcPts val="0"/>
              </a:spcAft>
              <a:buClr>
                <a:schemeClr val="accent4"/>
              </a:buClr>
              <a:buSzPts val="3200"/>
              <a:buNone/>
              <a:defRPr sz="3200">
                <a:solidFill>
                  <a:schemeClr val="accent4"/>
                </a:solidFill>
              </a:defRPr>
            </a:lvl3pPr>
            <a:lvl4pPr lvl="3" algn="l">
              <a:lnSpc>
                <a:spcPct val="90000"/>
              </a:lnSpc>
              <a:spcBef>
                <a:spcPts val="0"/>
              </a:spcBef>
              <a:spcAft>
                <a:spcPts val="0"/>
              </a:spcAft>
              <a:buClr>
                <a:schemeClr val="accent4"/>
              </a:buClr>
              <a:buSzPts val="3200"/>
              <a:buNone/>
              <a:defRPr sz="3200">
                <a:solidFill>
                  <a:schemeClr val="accent4"/>
                </a:solidFill>
              </a:defRPr>
            </a:lvl4pPr>
            <a:lvl5pPr lvl="4" algn="l">
              <a:lnSpc>
                <a:spcPct val="90000"/>
              </a:lnSpc>
              <a:spcBef>
                <a:spcPts val="0"/>
              </a:spcBef>
              <a:spcAft>
                <a:spcPts val="0"/>
              </a:spcAft>
              <a:buClr>
                <a:schemeClr val="accent4"/>
              </a:buClr>
              <a:buSzPts val="3200"/>
              <a:buNone/>
              <a:defRPr sz="3200">
                <a:solidFill>
                  <a:schemeClr val="accent4"/>
                </a:solidFill>
              </a:defRPr>
            </a:lvl5pPr>
            <a:lvl6pPr lvl="5" algn="l">
              <a:lnSpc>
                <a:spcPct val="90000"/>
              </a:lnSpc>
              <a:spcBef>
                <a:spcPts val="0"/>
              </a:spcBef>
              <a:spcAft>
                <a:spcPts val="0"/>
              </a:spcAft>
              <a:buClr>
                <a:schemeClr val="accent4"/>
              </a:buClr>
              <a:buSzPts val="3200"/>
              <a:buNone/>
              <a:defRPr sz="3200">
                <a:solidFill>
                  <a:schemeClr val="accent4"/>
                </a:solidFill>
              </a:defRPr>
            </a:lvl6pPr>
            <a:lvl7pPr lvl="6" algn="l">
              <a:lnSpc>
                <a:spcPct val="90000"/>
              </a:lnSpc>
              <a:spcBef>
                <a:spcPts val="0"/>
              </a:spcBef>
              <a:spcAft>
                <a:spcPts val="0"/>
              </a:spcAft>
              <a:buClr>
                <a:schemeClr val="accent4"/>
              </a:buClr>
              <a:buSzPts val="3200"/>
              <a:buNone/>
              <a:defRPr sz="3200">
                <a:solidFill>
                  <a:schemeClr val="accent4"/>
                </a:solidFill>
              </a:defRPr>
            </a:lvl7pPr>
            <a:lvl8pPr lvl="7" algn="l">
              <a:lnSpc>
                <a:spcPct val="90000"/>
              </a:lnSpc>
              <a:spcBef>
                <a:spcPts val="0"/>
              </a:spcBef>
              <a:spcAft>
                <a:spcPts val="0"/>
              </a:spcAft>
              <a:buClr>
                <a:schemeClr val="accent4"/>
              </a:buClr>
              <a:buSzPts val="3200"/>
              <a:buNone/>
              <a:defRPr sz="3200">
                <a:solidFill>
                  <a:schemeClr val="accent4"/>
                </a:solidFill>
              </a:defRPr>
            </a:lvl8pPr>
            <a:lvl9pPr lvl="8" algn="l">
              <a:lnSpc>
                <a:spcPct val="90000"/>
              </a:lnSpc>
              <a:spcBef>
                <a:spcPts val="0"/>
              </a:spcBef>
              <a:spcAft>
                <a:spcPts val="0"/>
              </a:spcAft>
              <a:buClr>
                <a:schemeClr val="accent4"/>
              </a:buClr>
              <a:buSzPts val="3200"/>
              <a:buNone/>
              <a:defRPr sz="3200">
                <a:solidFill>
                  <a:schemeClr val="accent4"/>
                </a:solidFill>
              </a:defRPr>
            </a:lvl9pPr>
          </a:lstStyle>
          <a:p>
            <a:endParaRPr/>
          </a:p>
        </p:txBody>
      </p:sp>
      <p:sp>
        <p:nvSpPr>
          <p:cNvPr id="1045" name="Google Shape;1045;p115"/>
          <p:cNvSpPr txBox="1">
            <a:spLocks noGrp="1"/>
          </p:cNvSpPr>
          <p:nvPr>
            <p:ph type="body" idx="1"/>
          </p:nvPr>
        </p:nvSpPr>
        <p:spPr>
          <a:xfrm>
            <a:off x="311700"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046" name="Google Shape;1046;p115"/>
          <p:cNvSpPr txBox="1">
            <a:spLocks noGrp="1"/>
          </p:cNvSpPr>
          <p:nvPr>
            <p:ph type="body" idx="2"/>
          </p:nvPr>
        </p:nvSpPr>
        <p:spPr>
          <a:xfrm>
            <a:off x="4865496"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047" name="Google Shape;1047;p115"/>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1048" name="Google Shape;1048;p11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49" name="Google Shape;1049;p115"/>
          <p:cNvSpPr txBox="1">
            <a:spLocks noGrp="1"/>
          </p:cNvSpPr>
          <p:nvPr>
            <p:ph type="body" idx="3"/>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050" name="Google Shape;1050;p115"/>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051" name="Google Shape;1051;p115"/>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052" name="Google Shape;1052;p115"/>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Mørk grøn - 2 kolonner">
  <p:cSld name="CUSTOM_3_1_1_1_1_1_1">
    <p:bg>
      <p:bgPr>
        <a:solidFill>
          <a:schemeClr val="dk1"/>
        </a:solidFill>
        <a:effectLst/>
      </p:bgPr>
    </p:bg>
    <p:spTree>
      <p:nvGrpSpPr>
        <p:cNvPr id="1" name="Shape 1053"/>
        <p:cNvGrpSpPr/>
        <p:nvPr/>
      </p:nvGrpSpPr>
      <p:grpSpPr>
        <a:xfrm>
          <a:off x="0" y="0"/>
          <a:ext cx="0" cy="0"/>
          <a:chOff x="0" y="0"/>
          <a:chExt cx="0" cy="0"/>
        </a:xfrm>
      </p:grpSpPr>
      <p:sp>
        <p:nvSpPr>
          <p:cNvPr id="1054" name="Google Shape;1054;p116"/>
          <p:cNvSpPr txBox="1">
            <a:spLocks noGrp="1"/>
          </p:cNvSpPr>
          <p:nvPr>
            <p:ph type="title"/>
          </p:nvPr>
        </p:nvSpPr>
        <p:spPr>
          <a:xfrm>
            <a:off x="311706" y="373271"/>
            <a:ext cx="8463900" cy="12366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90000"/>
              </a:lnSpc>
              <a:spcBef>
                <a:spcPts val="0"/>
              </a:spcBef>
              <a:spcAft>
                <a:spcPts val="0"/>
              </a:spcAft>
              <a:buClr>
                <a:schemeClr val="accent1"/>
              </a:buClr>
              <a:buSzPts val="3200"/>
              <a:buNone/>
              <a:defRPr sz="3200">
                <a:solidFill>
                  <a:schemeClr val="accent1"/>
                </a:solidFill>
              </a:defRPr>
            </a:lvl2pPr>
            <a:lvl3pPr lvl="2" algn="l">
              <a:lnSpc>
                <a:spcPct val="90000"/>
              </a:lnSpc>
              <a:spcBef>
                <a:spcPts val="0"/>
              </a:spcBef>
              <a:spcAft>
                <a:spcPts val="0"/>
              </a:spcAft>
              <a:buClr>
                <a:schemeClr val="accent1"/>
              </a:buClr>
              <a:buSzPts val="3200"/>
              <a:buNone/>
              <a:defRPr sz="3200">
                <a:solidFill>
                  <a:schemeClr val="accent1"/>
                </a:solidFill>
              </a:defRPr>
            </a:lvl3pPr>
            <a:lvl4pPr lvl="3" algn="l">
              <a:lnSpc>
                <a:spcPct val="90000"/>
              </a:lnSpc>
              <a:spcBef>
                <a:spcPts val="0"/>
              </a:spcBef>
              <a:spcAft>
                <a:spcPts val="0"/>
              </a:spcAft>
              <a:buClr>
                <a:schemeClr val="accent1"/>
              </a:buClr>
              <a:buSzPts val="3200"/>
              <a:buNone/>
              <a:defRPr sz="3200">
                <a:solidFill>
                  <a:schemeClr val="accent1"/>
                </a:solidFill>
              </a:defRPr>
            </a:lvl4pPr>
            <a:lvl5pPr lvl="4" algn="l">
              <a:lnSpc>
                <a:spcPct val="90000"/>
              </a:lnSpc>
              <a:spcBef>
                <a:spcPts val="0"/>
              </a:spcBef>
              <a:spcAft>
                <a:spcPts val="0"/>
              </a:spcAft>
              <a:buClr>
                <a:schemeClr val="accent1"/>
              </a:buClr>
              <a:buSzPts val="3200"/>
              <a:buNone/>
              <a:defRPr sz="3200">
                <a:solidFill>
                  <a:schemeClr val="accent1"/>
                </a:solidFill>
              </a:defRPr>
            </a:lvl5pPr>
            <a:lvl6pPr lvl="5" algn="l">
              <a:lnSpc>
                <a:spcPct val="90000"/>
              </a:lnSpc>
              <a:spcBef>
                <a:spcPts val="0"/>
              </a:spcBef>
              <a:spcAft>
                <a:spcPts val="0"/>
              </a:spcAft>
              <a:buClr>
                <a:schemeClr val="accent1"/>
              </a:buClr>
              <a:buSzPts val="3200"/>
              <a:buNone/>
              <a:defRPr sz="3200">
                <a:solidFill>
                  <a:schemeClr val="accent1"/>
                </a:solidFill>
              </a:defRPr>
            </a:lvl6pPr>
            <a:lvl7pPr lvl="6" algn="l">
              <a:lnSpc>
                <a:spcPct val="90000"/>
              </a:lnSpc>
              <a:spcBef>
                <a:spcPts val="0"/>
              </a:spcBef>
              <a:spcAft>
                <a:spcPts val="0"/>
              </a:spcAft>
              <a:buClr>
                <a:schemeClr val="accent1"/>
              </a:buClr>
              <a:buSzPts val="3200"/>
              <a:buNone/>
              <a:defRPr sz="3200">
                <a:solidFill>
                  <a:schemeClr val="accent1"/>
                </a:solidFill>
              </a:defRPr>
            </a:lvl7pPr>
            <a:lvl8pPr lvl="7" algn="l">
              <a:lnSpc>
                <a:spcPct val="90000"/>
              </a:lnSpc>
              <a:spcBef>
                <a:spcPts val="0"/>
              </a:spcBef>
              <a:spcAft>
                <a:spcPts val="0"/>
              </a:spcAft>
              <a:buClr>
                <a:schemeClr val="accent1"/>
              </a:buClr>
              <a:buSzPts val="3200"/>
              <a:buNone/>
              <a:defRPr sz="3200">
                <a:solidFill>
                  <a:schemeClr val="accent1"/>
                </a:solidFill>
              </a:defRPr>
            </a:lvl8pPr>
            <a:lvl9pPr lvl="8" algn="l">
              <a:lnSpc>
                <a:spcPct val="90000"/>
              </a:lnSpc>
              <a:spcBef>
                <a:spcPts val="0"/>
              </a:spcBef>
              <a:spcAft>
                <a:spcPts val="0"/>
              </a:spcAft>
              <a:buClr>
                <a:schemeClr val="accent1"/>
              </a:buClr>
              <a:buSzPts val="3200"/>
              <a:buNone/>
              <a:defRPr sz="3200">
                <a:solidFill>
                  <a:schemeClr val="accent1"/>
                </a:solidFill>
              </a:defRPr>
            </a:lvl9pPr>
          </a:lstStyle>
          <a:p>
            <a:endParaRPr/>
          </a:p>
        </p:txBody>
      </p:sp>
      <p:sp>
        <p:nvSpPr>
          <p:cNvPr id="1055" name="Google Shape;1055;p116"/>
          <p:cNvSpPr txBox="1">
            <a:spLocks noGrp="1"/>
          </p:cNvSpPr>
          <p:nvPr>
            <p:ph type="body" idx="1"/>
          </p:nvPr>
        </p:nvSpPr>
        <p:spPr>
          <a:xfrm>
            <a:off x="311700"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056" name="Google Shape;1056;p116"/>
          <p:cNvSpPr txBox="1">
            <a:spLocks noGrp="1"/>
          </p:cNvSpPr>
          <p:nvPr>
            <p:ph type="body" idx="2"/>
          </p:nvPr>
        </p:nvSpPr>
        <p:spPr>
          <a:xfrm>
            <a:off x="4865496" y="1682496"/>
            <a:ext cx="3910200" cy="29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057" name="Google Shape;1057;p116"/>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058" name="Google Shape;1058;p11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59" name="Google Shape;1059;p116"/>
          <p:cNvSpPr txBox="1">
            <a:spLocks noGrp="1"/>
          </p:cNvSpPr>
          <p:nvPr>
            <p:ph type="body" idx="3"/>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060" name="Google Shape;1060;p116"/>
          <p:cNvSpPr txBox="1">
            <a:spLocks noGrp="1"/>
          </p:cNvSpPr>
          <p:nvPr>
            <p:ph type="body" idx="4"/>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061" name="Google Shape;1061;p116"/>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062" name="Google Shape;1062;p116"/>
          <p:cNvSpPr txBox="1">
            <a:spLocks noGrp="1"/>
          </p:cNvSpPr>
          <p:nvPr>
            <p:ph type="body" idx="6"/>
          </p:nvPr>
        </p:nvSpPr>
        <p:spPr>
          <a:xfrm>
            <a:off x="311706" y="1146759"/>
            <a:ext cx="6065700" cy="534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1pPr>
            <a:lvl2pPr marL="914400" lvl="1"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2pPr>
            <a:lvl3pPr marL="1371600" lvl="2"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3pPr>
            <a:lvl4pPr marL="1828800" lvl="3"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4pPr>
            <a:lvl5pPr marL="2286000" lvl="4"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5pPr>
            <a:lvl6pPr marL="2743200" lvl="5"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6pPr>
            <a:lvl7pPr marL="3200400" lvl="6"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7pPr>
            <a:lvl8pPr marL="3657600" lvl="7"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8pPr>
            <a:lvl9pPr marL="4114800" lvl="8"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Mørk grøn - brødtekst og diagram">
  <p:cSld name="CUSTOM_2_2">
    <p:bg>
      <p:bgPr>
        <a:solidFill>
          <a:schemeClr val="dk1"/>
        </a:solidFill>
        <a:effectLst/>
      </p:bgPr>
    </p:bg>
    <p:spTree>
      <p:nvGrpSpPr>
        <p:cNvPr id="1" name="Shape 1063"/>
        <p:cNvGrpSpPr/>
        <p:nvPr/>
      </p:nvGrpSpPr>
      <p:grpSpPr>
        <a:xfrm>
          <a:off x="0" y="0"/>
          <a:ext cx="0" cy="0"/>
          <a:chOff x="0" y="0"/>
          <a:chExt cx="0" cy="0"/>
        </a:xfrm>
      </p:grpSpPr>
      <p:sp>
        <p:nvSpPr>
          <p:cNvPr id="1064" name="Google Shape;1064;p117"/>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2900"/>
              <a:buNone/>
              <a:defRPr>
                <a:solidFill>
                  <a:schemeClr val="accent1"/>
                </a:solidFill>
              </a:defRPr>
            </a:lvl2pPr>
            <a:lvl3pPr lvl="2" algn="l">
              <a:lnSpc>
                <a:spcPct val="100000"/>
              </a:lnSpc>
              <a:spcBef>
                <a:spcPts val="0"/>
              </a:spcBef>
              <a:spcAft>
                <a:spcPts val="0"/>
              </a:spcAft>
              <a:buClr>
                <a:schemeClr val="accent1"/>
              </a:buClr>
              <a:buSzPts val="2900"/>
              <a:buNone/>
              <a:defRPr>
                <a:solidFill>
                  <a:schemeClr val="accent1"/>
                </a:solidFill>
              </a:defRPr>
            </a:lvl3pPr>
            <a:lvl4pPr lvl="3" algn="l">
              <a:lnSpc>
                <a:spcPct val="100000"/>
              </a:lnSpc>
              <a:spcBef>
                <a:spcPts val="0"/>
              </a:spcBef>
              <a:spcAft>
                <a:spcPts val="0"/>
              </a:spcAft>
              <a:buClr>
                <a:schemeClr val="accent1"/>
              </a:buClr>
              <a:buSzPts val="2900"/>
              <a:buNone/>
              <a:defRPr>
                <a:solidFill>
                  <a:schemeClr val="accent1"/>
                </a:solidFill>
              </a:defRPr>
            </a:lvl4pPr>
            <a:lvl5pPr lvl="4" algn="l">
              <a:lnSpc>
                <a:spcPct val="100000"/>
              </a:lnSpc>
              <a:spcBef>
                <a:spcPts val="0"/>
              </a:spcBef>
              <a:spcAft>
                <a:spcPts val="0"/>
              </a:spcAft>
              <a:buClr>
                <a:schemeClr val="accent1"/>
              </a:buClr>
              <a:buSzPts val="2900"/>
              <a:buNone/>
              <a:defRPr>
                <a:solidFill>
                  <a:schemeClr val="accent1"/>
                </a:solidFill>
              </a:defRPr>
            </a:lvl5pPr>
            <a:lvl6pPr lvl="5" algn="l">
              <a:lnSpc>
                <a:spcPct val="100000"/>
              </a:lnSpc>
              <a:spcBef>
                <a:spcPts val="0"/>
              </a:spcBef>
              <a:spcAft>
                <a:spcPts val="0"/>
              </a:spcAft>
              <a:buClr>
                <a:schemeClr val="accent1"/>
              </a:buClr>
              <a:buSzPts val="2900"/>
              <a:buNone/>
              <a:defRPr>
                <a:solidFill>
                  <a:schemeClr val="accent1"/>
                </a:solidFill>
              </a:defRPr>
            </a:lvl6pPr>
            <a:lvl7pPr lvl="6" algn="l">
              <a:lnSpc>
                <a:spcPct val="100000"/>
              </a:lnSpc>
              <a:spcBef>
                <a:spcPts val="0"/>
              </a:spcBef>
              <a:spcAft>
                <a:spcPts val="0"/>
              </a:spcAft>
              <a:buClr>
                <a:schemeClr val="accent1"/>
              </a:buClr>
              <a:buSzPts val="2900"/>
              <a:buNone/>
              <a:defRPr>
                <a:solidFill>
                  <a:schemeClr val="accent1"/>
                </a:solidFill>
              </a:defRPr>
            </a:lvl7pPr>
            <a:lvl8pPr lvl="7" algn="l">
              <a:lnSpc>
                <a:spcPct val="100000"/>
              </a:lnSpc>
              <a:spcBef>
                <a:spcPts val="0"/>
              </a:spcBef>
              <a:spcAft>
                <a:spcPts val="0"/>
              </a:spcAft>
              <a:buClr>
                <a:schemeClr val="accent1"/>
              </a:buClr>
              <a:buSzPts val="2900"/>
              <a:buNone/>
              <a:defRPr>
                <a:solidFill>
                  <a:schemeClr val="accent1"/>
                </a:solidFill>
              </a:defRPr>
            </a:lvl8pPr>
            <a:lvl9pPr lvl="8" algn="l">
              <a:lnSpc>
                <a:spcPct val="100000"/>
              </a:lnSpc>
              <a:spcBef>
                <a:spcPts val="0"/>
              </a:spcBef>
              <a:spcAft>
                <a:spcPts val="0"/>
              </a:spcAft>
              <a:buClr>
                <a:schemeClr val="accent1"/>
              </a:buClr>
              <a:buSzPts val="2900"/>
              <a:buNone/>
              <a:defRPr>
                <a:solidFill>
                  <a:schemeClr val="accent1"/>
                </a:solidFill>
              </a:defRPr>
            </a:lvl9pPr>
          </a:lstStyle>
          <a:p>
            <a:endParaRPr/>
          </a:p>
        </p:txBody>
      </p:sp>
      <p:sp>
        <p:nvSpPr>
          <p:cNvPr id="1065" name="Google Shape;1065;p117"/>
          <p:cNvSpPr txBox="1">
            <a:spLocks noGrp="1"/>
          </p:cNvSpPr>
          <p:nvPr>
            <p:ph type="body" idx="1"/>
          </p:nvPr>
        </p:nvSpPr>
        <p:spPr>
          <a:xfrm>
            <a:off x="311706" y="1074369"/>
            <a:ext cx="2403300" cy="333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1pPr>
            <a:lvl2pPr marL="914400" lvl="1"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2pPr>
            <a:lvl3pPr marL="1371600" lvl="2"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3pPr>
            <a:lvl4pPr marL="1828800" lvl="3"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4pPr>
            <a:lvl5pPr marL="2286000" lvl="4"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5pPr>
            <a:lvl6pPr marL="2743200" lvl="5"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6pPr>
            <a:lvl7pPr marL="3200400" lvl="6"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7pPr>
            <a:lvl8pPr marL="3657600" lvl="7"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8pPr>
            <a:lvl9pPr marL="4114800" lvl="8" indent="-292100" algn="l">
              <a:lnSpc>
                <a:spcPct val="115000"/>
              </a:lnSpc>
              <a:spcBef>
                <a:spcPts val="0"/>
              </a:spcBef>
              <a:spcAft>
                <a:spcPts val="0"/>
              </a:spcAft>
              <a:buClr>
                <a:schemeClr val="lt1"/>
              </a:buClr>
              <a:buSzPts val="1000"/>
              <a:buFont typeface="Lato"/>
              <a:buChar char="■"/>
              <a:defRPr sz="1000">
                <a:solidFill>
                  <a:schemeClr val="lt1"/>
                </a:solidFill>
                <a:latin typeface="Lato"/>
                <a:ea typeface="Lato"/>
                <a:cs typeface="Lato"/>
                <a:sym typeface="Lato"/>
              </a:defRPr>
            </a:lvl9pPr>
          </a:lstStyle>
          <a:p>
            <a:endParaRPr/>
          </a:p>
        </p:txBody>
      </p:sp>
      <p:sp>
        <p:nvSpPr>
          <p:cNvPr id="1066" name="Google Shape;1066;p11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67" name="Google Shape;1067;p117"/>
          <p:cNvSpPr txBox="1">
            <a:spLocks noGrp="1"/>
          </p:cNvSpPr>
          <p:nvPr>
            <p:ph type="body" idx="2"/>
          </p:nvPr>
        </p:nvSpPr>
        <p:spPr>
          <a:xfrm>
            <a:off x="221350" y="4778696"/>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068" name="Google Shape;1068;p117"/>
          <p:cNvSpPr txBox="1">
            <a:spLocks noGrp="1"/>
          </p:cNvSpPr>
          <p:nvPr>
            <p:ph type="body" idx="3"/>
          </p:nvPr>
        </p:nvSpPr>
        <p:spPr>
          <a:xfrm>
            <a:off x="572200" y="4785450"/>
            <a:ext cx="1627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069" name="Google Shape;1069;p117"/>
          <p:cNvSpPr/>
          <p:nvPr/>
        </p:nvSpPr>
        <p:spPr>
          <a:xfrm>
            <a:off x="2883777" y="445022"/>
            <a:ext cx="4251300" cy="3964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p117"/>
          <p:cNvSpPr/>
          <p:nvPr/>
        </p:nvSpPr>
        <p:spPr>
          <a:xfrm>
            <a:off x="7134962" y="445039"/>
            <a:ext cx="1705500" cy="3964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p117"/>
          <p:cNvSpPr txBox="1">
            <a:spLocks noGrp="1"/>
          </p:cNvSpPr>
          <p:nvPr>
            <p:ph type="title" idx="4"/>
          </p:nvPr>
        </p:nvSpPr>
        <p:spPr>
          <a:xfrm>
            <a:off x="7183261" y="445022"/>
            <a:ext cx="14442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4800"/>
              <a:buFont typeface="Ovo"/>
              <a:buNone/>
              <a:defRPr sz="4800">
                <a:solidFill>
                  <a:schemeClr val="l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072" name="Google Shape;1072;p117"/>
          <p:cNvSpPr txBox="1">
            <a:spLocks noGrp="1"/>
          </p:cNvSpPr>
          <p:nvPr>
            <p:ph type="title" idx="5"/>
          </p:nvPr>
        </p:nvSpPr>
        <p:spPr>
          <a:xfrm>
            <a:off x="7183261" y="3522141"/>
            <a:ext cx="16278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4800"/>
              <a:buFont typeface="Ovo"/>
              <a:buNone/>
              <a:defRPr sz="48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073" name="Google Shape;1073;p117"/>
          <p:cNvSpPr txBox="1">
            <a:spLocks noGrp="1"/>
          </p:cNvSpPr>
          <p:nvPr>
            <p:ph type="title" idx="6"/>
          </p:nvPr>
        </p:nvSpPr>
        <p:spPr>
          <a:xfrm>
            <a:off x="7213130" y="4082823"/>
            <a:ext cx="1627800" cy="357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1100"/>
              <a:buFont typeface="Lato"/>
              <a:buNone/>
              <a:defRPr sz="11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074" name="Google Shape;1074;p117"/>
          <p:cNvSpPr txBox="1">
            <a:spLocks noGrp="1"/>
          </p:cNvSpPr>
          <p:nvPr>
            <p:ph type="title" idx="7"/>
          </p:nvPr>
        </p:nvSpPr>
        <p:spPr>
          <a:xfrm>
            <a:off x="7183261" y="1001571"/>
            <a:ext cx="1444200" cy="261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1100"/>
              <a:buFont typeface="Lato"/>
              <a:buNone/>
              <a:defRPr sz="1100">
                <a:solidFill>
                  <a:schemeClr val="lt1"/>
                </a:solidFill>
                <a:latin typeface="Lato"/>
                <a:ea typeface="Lato"/>
                <a:cs typeface="Lato"/>
                <a:sym typeface="Lato"/>
              </a:defRPr>
            </a:lvl1pPr>
            <a:lvl2pPr lvl="1" algn="l">
              <a:lnSpc>
                <a:spcPct val="100000"/>
              </a:lnSpc>
              <a:spcBef>
                <a:spcPts val="0"/>
              </a:spcBef>
              <a:spcAft>
                <a:spcPts val="0"/>
              </a:spcAft>
              <a:buSzPts val="2900"/>
              <a:buFont typeface="Lato"/>
              <a:buNone/>
              <a:defRPr>
                <a:latin typeface="Lato"/>
                <a:ea typeface="Lato"/>
                <a:cs typeface="Lato"/>
                <a:sym typeface="Lato"/>
              </a:defRPr>
            </a:lvl2pPr>
            <a:lvl3pPr lvl="2" algn="l">
              <a:lnSpc>
                <a:spcPct val="100000"/>
              </a:lnSpc>
              <a:spcBef>
                <a:spcPts val="0"/>
              </a:spcBef>
              <a:spcAft>
                <a:spcPts val="0"/>
              </a:spcAft>
              <a:buSzPts val="2900"/>
              <a:buFont typeface="Lato"/>
              <a:buNone/>
              <a:defRPr>
                <a:latin typeface="Lato"/>
                <a:ea typeface="Lato"/>
                <a:cs typeface="Lato"/>
                <a:sym typeface="Lato"/>
              </a:defRPr>
            </a:lvl3pPr>
            <a:lvl4pPr lvl="3" algn="l">
              <a:lnSpc>
                <a:spcPct val="100000"/>
              </a:lnSpc>
              <a:spcBef>
                <a:spcPts val="0"/>
              </a:spcBef>
              <a:spcAft>
                <a:spcPts val="0"/>
              </a:spcAft>
              <a:buSzPts val="2900"/>
              <a:buFont typeface="Lato"/>
              <a:buNone/>
              <a:defRPr>
                <a:latin typeface="Lato"/>
                <a:ea typeface="Lato"/>
                <a:cs typeface="Lato"/>
                <a:sym typeface="Lato"/>
              </a:defRPr>
            </a:lvl4pPr>
            <a:lvl5pPr lvl="4" algn="l">
              <a:lnSpc>
                <a:spcPct val="100000"/>
              </a:lnSpc>
              <a:spcBef>
                <a:spcPts val="0"/>
              </a:spcBef>
              <a:spcAft>
                <a:spcPts val="0"/>
              </a:spcAft>
              <a:buSzPts val="2900"/>
              <a:buFont typeface="Lato"/>
              <a:buNone/>
              <a:defRPr>
                <a:latin typeface="Lato"/>
                <a:ea typeface="Lato"/>
                <a:cs typeface="Lato"/>
                <a:sym typeface="Lato"/>
              </a:defRPr>
            </a:lvl5pPr>
            <a:lvl6pPr lvl="5" algn="l">
              <a:lnSpc>
                <a:spcPct val="100000"/>
              </a:lnSpc>
              <a:spcBef>
                <a:spcPts val="0"/>
              </a:spcBef>
              <a:spcAft>
                <a:spcPts val="0"/>
              </a:spcAft>
              <a:buSzPts val="2900"/>
              <a:buFont typeface="Lato"/>
              <a:buNone/>
              <a:defRPr>
                <a:latin typeface="Lato"/>
                <a:ea typeface="Lato"/>
                <a:cs typeface="Lato"/>
                <a:sym typeface="Lato"/>
              </a:defRPr>
            </a:lvl6pPr>
            <a:lvl7pPr lvl="6" algn="l">
              <a:lnSpc>
                <a:spcPct val="100000"/>
              </a:lnSpc>
              <a:spcBef>
                <a:spcPts val="0"/>
              </a:spcBef>
              <a:spcAft>
                <a:spcPts val="0"/>
              </a:spcAft>
              <a:buSzPts val="2900"/>
              <a:buFont typeface="Lato"/>
              <a:buNone/>
              <a:defRPr>
                <a:latin typeface="Lato"/>
                <a:ea typeface="Lato"/>
                <a:cs typeface="Lato"/>
                <a:sym typeface="Lato"/>
              </a:defRPr>
            </a:lvl7pPr>
            <a:lvl8pPr lvl="7" algn="l">
              <a:lnSpc>
                <a:spcPct val="100000"/>
              </a:lnSpc>
              <a:spcBef>
                <a:spcPts val="0"/>
              </a:spcBef>
              <a:spcAft>
                <a:spcPts val="0"/>
              </a:spcAft>
              <a:buSzPts val="2900"/>
              <a:buFont typeface="Lato"/>
              <a:buNone/>
              <a:defRPr>
                <a:latin typeface="Lato"/>
                <a:ea typeface="Lato"/>
                <a:cs typeface="Lato"/>
                <a:sym typeface="Lato"/>
              </a:defRPr>
            </a:lvl8pPr>
            <a:lvl9pPr lvl="8" algn="l">
              <a:lnSpc>
                <a:spcPct val="100000"/>
              </a:lnSpc>
              <a:spcBef>
                <a:spcPts val="0"/>
              </a:spcBef>
              <a:spcAft>
                <a:spcPts val="0"/>
              </a:spcAft>
              <a:buSzPts val="2900"/>
              <a:buFont typeface="Lato"/>
              <a:buNone/>
              <a:defRPr>
                <a:latin typeface="Lato"/>
                <a:ea typeface="Lato"/>
                <a:cs typeface="Lato"/>
                <a:sym typeface="Lato"/>
              </a:defRPr>
            </a:lvl9pPr>
          </a:lstStyle>
          <a:p>
            <a:endParaRPr/>
          </a:p>
        </p:txBody>
      </p:sp>
      <p:sp>
        <p:nvSpPr>
          <p:cNvPr id="1075" name="Google Shape;1075;p117"/>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76" name="Google Shape;1076;p117"/>
          <p:cNvSpPr txBox="1">
            <a:spLocks noGrp="1"/>
          </p:cNvSpPr>
          <p:nvPr>
            <p:ph type="body" idx="8"/>
          </p:nvPr>
        </p:nvSpPr>
        <p:spPr>
          <a:xfrm>
            <a:off x="3014086" y="4082825"/>
            <a:ext cx="4120800" cy="393600"/>
          </a:xfrm>
          <a:prstGeom prst="rect">
            <a:avLst/>
          </a:prstGeom>
          <a:noFill/>
          <a:ln>
            <a:noFill/>
          </a:ln>
        </p:spPr>
        <p:txBody>
          <a:bodyPr spcFirstLastPara="1" wrap="square" lIns="92475" tIns="92475" rIns="92475" bIns="92475" anchor="t" anchorCtr="0">
            <a:noAutofit/>
          </a:bodyPr>
          <a:lstStyle>
            <a:lvl1pPr marL="457200" lvl="0"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1pPr>
            <a:lvl2pPr marL="914400" lvl="1"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2pPr>
            <a:lvl3pPr marL="1371600" lvl="2"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3pPr>
            <a:lvl4pPr marL="1828800" lvl="3"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4pPr>
            <a:lvl5pPr marL="2286000" lvl="4"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5pPr>
            <a:lvl6pPr marL="2743200" lvl="5"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6pPr>
            <a:lvl7pPr marL="3200400" lvl="6"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7pPr>
            <a:lvl8pPr marL="3657600" lvl="7"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8pPr>
            <a:lvl9pPr marL="4114800" lvl="8"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9pPr>
          </a:lstStyle>
          <a:p>
            <a:endParaRPr/>
          </a:p>
        </p:txBody>
      </p:sp>
      <p:sp>
        <p:nvSpPr>
          <p:cNvPr id="1077" name="Google Shape;1077;p117"/>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Grøn - brødtekst og diagram">
  <p:cSld name="CUSTOM_2_2_1">
    <p:bg>
      <p:bgPr>
        <a:solidFill>
          <a:schemeClr val="accent1"/>
        </a:solidFill>
        <a:effectLst/>
      </p:bgPr>
    </p:bg>
    <p:spTree>
      <p:nvGrpSpPr>
        <p:cNvPr id="1" name="Shape 1078"/>
        <p:cNvGrpSpPr/>
        <p:nvPr/>
      </p:nvGrpSpPr>
      <p:grpSpPr>
        <a:xfrm>
          <a:off x="0" y="0"/>
          <a:ext cx="0" cy="0"/>
          <a:chOff x="0" y="0"/>
          <a:chExt cx="0" cy="0"/>
        </a:xfrm>
      </p:grpSpPr>
      <p:sp>
        <p:nvSpPr>
          <p:cNvPr id="1079" name="Google Shape;1079;p118"/>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080" name="Google Shape;1080;p118"/>
          <p:cNvSpPr txBox="1">
            <a:spLocks noGrp="1"/>
          </p:cNvSpPr>
          <p:nvPr>
            <p:ph type="body" idx="1"/>
          </p:nvPr>
        </p:nvSpPr>
        <p:spPr>
          <a:xfrm>
            <a:off x="311706" y="1074369"/>
            <a:ext cx="2403300" cy="333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81" name="Google Shape;1081;p11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82" name="Google Shape;1082;p118"/>
          <p:cNvSpPr txBox="1">
            <a:spLocks noGrp="1"/>
          </p:cNvSpPr>
          <p:nvPr>
            <p:ph type="body" idx="2"/>
          </p:nvPr>
        </p:nvSpPr>
        <p:spPr>
          <a:xfrm>
            <a:off x="221350" y="4778696"/>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83" name="Google Shape;1083;p118"/>
          <p:cNvSpPr txBox="1">
            <a:spLocks noGrp="1"/>
          </p:cNvSpPr>
          <p:nvPr>
            <p:ph type="body" idx="3"/>
          </p:nvPr>
        </p:nvSpPr>
        <p:spPr>
          <a:xfrm>
            <a:off x="572198" y="4785450"/>
            <a:ext cx="1705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84" name="Google Shape;1084;p118"/>
          <p:cNvSpPr/>
          <p:nvPr/>
        </p:nvSpPr>
        <p:spPr>
          <a:xfrm>
            <a:off x="2883777" y="445022"/>
            <a:ext cx="4251300" cy="3964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5" name="Google Shape;1085;p118"/>
          <p:cNvSpPr/>
          <p:nvPr/>
        </p:nvSpPr>
        <p:spPr>
          <a:xfrm>
            <a:off x="7134962" y="445039"/>
            <a:ext cx="1705500" cy="3964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p118"/>
          <p:cNvSpPr txBox="1">
            <a:spLocks noGrp="1"/>
          </p:cNvSpPr>
          <p:nvPr>
            <p:ph type="title" idx="4"/>
          </p:nvPr>
        </p:nvSpPr>
        <p:spPr>
          <a:xfrm>
            <a:off x="7183261" y="445022"/>
            <a:ext cx="14442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4800"/>
              <a:buFont typeface="Ovo"/>
              <a:buNone/>
              <a:defRPr sz="4800">
                <a:solidFill>
                  <a:schemeClr val="l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087" name="Google Shape;1087;p118"/>
          <p:cNvSpPr txBox="1">
            <a:spLocks noGrp="1"/>
          </p:cNvSpPr>
          <p:nvPr>
            <p:ph type="title" idx="5"/>
          </p:nvPr>
        </p:nvSpPr>
        <p:spPr>
          <a:xfrm>
            <a:off x="7183261" y="3522141"/>
            <a:ext cx="16278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4800"/>
              <a:buFont typeface="Ovo"/>
              <a:buNone/>
              <a:defRPr sz="48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088" name="Google Shape;1088;p118"/>
          <p:cNvSpPr txBox="1">
            <a:spLocks noGrp="1"/>
          </p:cNvSpPr>
          <p:nvPr>
            <p:ph type="title" idx="6"/>
          </p:nvPr>
        </p:nvSpPr>
        <p:spPr>
          <a:xfrm>
            <a:off x="7213130" y="4082823"/>
            <a:ext cx="1627800" cy="357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1100"/>
              <a:buFont typeface="Lato"/>
              <a:buNone/>
              <a:defRPr sz="11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089" name="Google Shape;1089;p118"/>
          <p:cNvSpPr txBox="1">
            <a:spLocks noGrp="1"/>
          </p:cNvSpPr>
          <p:nvPr>
            <p:ph type="title" idx="7"/>
          </p:nvPr>
        </p:nvSpPr>
        <p:spPr>
          <a:xfrm>
            <a:off x="7183261" y="1001571"/>
            <a:ext cx="1444200" cy="261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1100"/>
              <a:buFont typeface="Lato"/>
              <a:buNone/>
              <a:defRPr sz="1100">
                <a:solidFill>
                  <a:schemeClr val="lt1"/>
                </a:solidFill>
                <a:latin typeface="Lato"/>
                <a:ea typeface="Lato"/>
                <a:cs typeface="Lato"/>
                <a:sym typeface="Lato"/>
              </a:defRPr>
            </a:lvl1pPr>
            <a:lvl2pPr lvl="1" algn="l">
              <a:lnSpc>
                <a:spcPct val="100000"/>
              </a:lnSpc>
              <a:spcBef>
                <a:spcPts val="0"/>
              </a:spcBef>
              <a:spcAft>
                <a:spcPts val="0"/>
              </a:spcAft>
              <a:buSzPts val="2900"/>
              <a:buFont typeface="Lato"/>
              <a:buNone/>
              <a:defRPr>
                <a:latin typeface="Lato"/>
                <a:ea typeface="Lato"/>
                <a:cs typeface="Lato"/>
                <a:sym typeface="Lato"/>
              </a:defRPr>
            </a:lvl2pPr>
            <a:lvl3pPr lvl="2" algn="l">
              <a:lnSpc>
                <a:spcPct val="100000"/>
              </a:lnSpc>
              <a:spcBef>
                <a:spcPts val="0"/>
              </a:spcBef>
              <a:spcAft>
                <a:spcPts val="0"/>
              </a:spcAft>
              <a:buSzPts val="2900"/>
              <a:buFont typeface="Lato"/>
              <a:buNone/>
              <a:defRPr>
                <a:latin typeface="Lato"/>
                <a:ea typeface="Lato"/>
                <a:cs typeface="Lato"/>
                <a:sym typeface="Lato"/>
              </a:defRPr>
            </a:lvl3pPr>
            <a:lvl4pPr lvl="3" algn="l">
              <a:lnSpc>
                <a:spcPct val="100000"/>
              </a:lnSpc>
              <a:spcBef>
                <a:spcPts val="0"/>
              </a:spcBef>
              <a:spcAft>
                <a:spcPts val="0"/>
              </a:spcAft>
              <a:buSzPts val="2900"/>
              <a:buFont typeface="Lato"/>
              <a:buNone/>
              <a:defRPr>
                <a:latin typeface="Lato"/>
                <a:ea typeface="Lato"/>
                <a:cs typeface="Lato"/>
                <a:sym typeface="Lato"/>
              </a:defRPr>
            </a:lvl4pPr>
            <a:lvl5pPr lvl="4" algn="l">
              <a:lnSpc>
                <a:spcPct val="100000"/>
              </a:lnSpc>
              <a:spcBef>
                <a:spcPts val="0"/>
              </a:spcBef>
              <a:spcAft>
                <a:spcPts val="0"/>
              </a:spcAft>
              <a:buSzPts val="2900"/>
              <a:buFont typeface="Lato"/>
              <a:buNone/>
              <a:defRPr>
                <a:latin typeface="Lato"/>
                <a:ea typeface="Lato"/>
                <a:cs typeface="Lato"/>
                <a:sym typeface="Lato"/>
              </a:defRPr>
            </a:lvl5pPr>
            <a:lvl6pPr lvl="5" algn="l">
              <a:lnSpc>
                <a:spcPct val="100000"/>
              </a:lnSpc>
              <a:spcBef>
                <a:spcPts val="0"/>
              </a:spcBef>
              <a:spcAft>
                <a:spcPts val="0"/>
              </a:spcAft>
              <a:buSzPts val="2900"/>
              <a:buFont typeface="Lato"/>
              <a:buNone/>
              <a:defRPr>
                <a:latin typeface="Lato"/>
                <a:ea typeface="Lato"/>
                <a:cs typeface="Lato"/>
                <a:sym typeface="Lato"/>
              </a:defRPr>
            </a:lvl6pPr>
            <a:lvl7pPr lvl="6" algn="l">
              <a:lnSpc>
                <a:spcPct val="100000"/>
              </a:lnSpc>
              <a:spcBef>
                <a:spcPts val="0"/>
              </a:spcBef>
              <a:spcAft>
                <a:spcPts val="0"/>
              </a:spcAft>
              <a:buSzPts val="2900"/>
              <a:buFont typeface="Lato"/>
              <a:buNone/>
              <a:defRPr>
                <a:latin typeface="Lato"/>
                <a:ea typeface="Lato"/>
                <a:cs typeface="Lato"/>
                <a:sym typeface="Lato"/>
              </a:defRPr>
            </a:lvl7pPr>
            <a:lvl8pPr lvl="7" algn="l">
              <a:lnSpc>
                <a:spcPct val="100000"/>
              </a:lnSpc>
              <a:spcBef>
                <a:spcPts val="0"/>
              </a:spcBef>
              <a:spcAft>
                <a:spcPts val="0"/>
              </a:spcAft>
              <a:buSzPts val="2900"/>
              <a:buFont typeface="Lato"/>
              <a:buNone/>
              <a:defRPr>
                <a:latin typeface="Lato"/>
                <a:ea typeface="Lato"/>
                <a:cs typeface="Lato"/>
                <a:sym typeface="Lato"/>
              </a:defRPr>
            </a:lvl8pPr>
            <a:lvl9pPr lvl="8" algn="l">
              <a:lnSpc>
                <a:spcPct val="100000"/>
              </a:lnSpc>
              <a:spcBef>
                <a:spcPts val="0"/>
              </a:spcBef>
              <a:spcAft>
                <a:spcPts val="0"/>
              </a:spcAft>
              <a:buSzPts val="2900"/>
              <a:buFont typeface="Lato"/>
              <a:buNone/>
              <a:defRPr>
                <a:latin typeface="Lato"/>
                <a:ea typeface="Lato"/>
                <a:cs typeface="Lato"/>
                <a:sym typeface="Lato"/>
              </a:defRPr>
            </a:lvl9pPr>
          </a:lstStyle>
          <a:p>
            <a:endParaRPr/>
          </a:p>
        </p:txBody>
      </p:sp>
      <p:sp>
        <p:nvSpPr>
          <p:cNvPr id="1090" name="Google Shape;1090;p118"/>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91" name="Google Shape;1091;p118"/>
          <p:cNvSpPr txBox="1">
            <a:spLocks noGrp="1"/>
          </p:cNvSpPr>
          <p:nvPr>
            <p:ph type="body" idx="8"/>
          </p:nvPr>
        </p:nvSpPr>
        <p:spPr>
          <a:xfrm>
            <a:off x="3014086" y="4082825"/>
            <a:ext cx="4120800" cy="393600"/>
          </a:xfrm>
          <a:prstGeom prst="rect">
            <a:avLst/>
          </a:prstGeom>
          <a:noFill/>
          <a:ln>
            <a:noFill/>
          </a:ln>
        </p:spPr>
        <p:txBody>
          <a:bodyPr spcFirstLastPara="1" wrap="square" lIns="92475" tIns="92475" rIns="92475" bIns="92475" anchor="t" anchorCtr="0">
            <a:noAutofit/>
          </a:bodyPr>
          <a:lstStyle>
            <a:lvl1pPr marL="457200" lvl="0"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1pPr>
            <a:lvl2pPr marL="914400" lvl="1"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2pPr>
            <a:lvl3pPr marL="1371600" lvl="2"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3pPr>
            <a:lvl4pPr marL="1828800" lvl="3"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4pPr>
            <a:lvl5pPr marL="2286000" lvl="4"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5pPr>
            <a:lvl6pPr marL="2743200" lvl="5"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6pPr>
            <a:lvl7pPr marL="3200400" lvl="6"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7pPr>
            <a:lvl8pPr marL="3657600" lvl="7"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8pPr>
            <a:lvl9pPr marL="4114800" lvl="8"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9pPr>
          </a:lstStyle>
          <a:p>
            <a:endParaRPr/>
          </a:p>
        </p:txBody>
      </p:sp>
      <p:sp>
        <p:nvSpPr>
          <p:cNvPr id="1092" name="Google Shape;1092;p118"/>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Lys grøn - brødtekst og diagram">
  <p:cSld name="CUSTOM_2_2_1_2">
    <p:bg>
      <p:bgPr>
        <a:solidFill>
          <a:schemeClr val="lt2"/>
        </a:solidFill>
        <a:effectLst/>
      </p:bgPr>
    </p:bg>
    <p:spTree>
      <p:nvGrpSpPr>
        <p:cNvPr id="1" name="Shape 1093"/>
        <p:cNvGrpSpPr/>
        <p:nvPr/>
      </p:nvGrpSpPr>
      <p:grpSpPr>
        <a:xfrm>
          <a:off x="0" y="0"/>
          <a:ext cx="0" cy="0"/>
          <a:chOff x="0" y="0"/>
          <a:chExt cx="0" cy="0"/>
        </a:xfrm>
      </p:grpSpPr>
      <p:sp>
        <p:nvSpPr>
          <p:cNvPr id="1094" name="Google Shape;1094;p119"/>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095" name="Google Shape;1095;p119"/>
          <p:cNvSpPr txBox="1">
            <a:spLocks noGrp="1"/>
          </p:cNvSpPr>
          <p:nvPr>
            <p:ph type="body" idx="1"/>
          </p:nvPr>
        </p:nvSpPr>
        <p:spPr>
          <a:xfrm>
            <a:off x="311706" y="1074369"/>
            <a:ext cx="2403300" cy="333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096" name="Google Shape;1096;p11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097" name="Google Shape;1097;p119"/>
          <p:cNvSpPr txBox="1">
            <a:spLocks noGrp="1"/>
          </p:cNvSpPr>
          <p:nvPr>
            <p:ph type="body" idx="2"/>
          </p:nvPr>
        </p:nvSpPr>
        <p:spPr>
          <a:xfrm>
            <a:off x="221350" y="4778696"/>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98" name="Google Shape;1098;p119"/>
          <p:cNvSpPr txBox="1">
            <a:spLocks noGrp="1"/>
          </p:cNvSpPr>
          <p:nvPr>
            <p:ph type="body" idx="3"/>
          </p:nvPr>
        </p:nvSpPr>
        <p:spPr>
          <a:xfrm>
            <a:off x="572198" y="4785450"/>
            <a:ext cx="1705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099" name="Google Shape;1099;p119"/>
          <p:cNvSpPr/>
          <p:nvPr/>
        </p:nvSpPr>
        <p:spPr>
          <a:xfrm>
            <a:off x="2883777" y="445022"/>
            <a:ext cx="4251300" cy="3964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119"/>
          <p:cNvSpPr/>
          <p:nvPr/>
        </p:nvSpPr>
        <p:spPr>
          <a:xfrm>
            <a:off x="7134962" y="445039"/>
            <a:ext cx="1705500" cy="3964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p119"/>
          <p:cNvSpPr txBox="1">
            <a:spLocks noGrp="1"/>
          </p:cNvSpPr>
          <p:nvPr>
            <p:ph type="title" idx="4"/>
          </p:nvPr>
        </p:nvSpPr>
        <p:spPr>
          <a:xfrm>
            <a:off x="7183261" y="445022"/>
            <a:ext cx="14442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4800"/>
              <a:buFont typeface="Ovo"/>
              <a:buNone/>
              <a:defRPr sz="4800">
                <a:solidFill>
                  <a:schemeClr val="l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02" name="Google Shape;1102;p119"/>
          <p:cNvSpPr txBox="1">
            <a:spLocks noGrp="1"/>
          </p:cNvSpPr>
          <p:nvPr>
            <p:ph type="title" idx="5"/>
          </p:nvPr>
        </p:nvSpPr>
        <p:spPr>
          <a:xfrm>
            <a:off x="7183261" y="3522141"/>
            <a:ext cx="16278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4800"/>
              <a:buFont typeface="Ovo"/>
              <a:buNone/>
              <a:defRPr sz="48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03" name="Google Shape;1103;p119"/>
          <p:cNvSpPr txBox="1">
            <a:spLocks noGrp="1"/>
          </p:cNvSpPr>
          <p:nvPr>
            <p:ph type="title" idx="6"/>
          </p:nvPr>
        </p:nvSpPr>
        <p:spPr>
          <a:xfrm>
            <a:off x="7213130" y="4082823"/>
            <a:ext cx="1627800" cy="357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1100"/>
              <a:buFont typeface="Lato"/>
              <a:buNone/>
              <a:defRPr sz="11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104" name="Google Shape;1104;p119"/>
          <p:cNvSpPr txBox="1">
            <a:spLocks noGrp="1"/>
          </p:cNvSpPr>
          <p:nvPr>
            <p:ph type="title" idx="7"/>
          </p:nvPr>
        </p:nvSpPr>
        <p:spPr>
          <a:xfrm>
            <a:off x="7183261" y="1001571"/>
            <a:ext cx="1444200" cy="261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1100"/>
              <a:buFont typeface="Lato"/>
              <a:buNone/>
              <a:defRPr sz="1100">
                <a:solidFill>
                  <a:schemeClr val="lt1"/>
                </a:solidFill>
                <a:latin typeface="Lato"/>
                <a:ea typeface="Lato"/>
                <a:cs typeface="Lato"/>
                <a:sym typeface="Lato"/>
              </a:defRPr>
            </a:lvl1pPr>
            <a:lvl2pPr lvl="1" algn="l">
              <a:lnSpc>
                <a:spcPct val="100000"/>
              </a:lnSpc>
              <a:spcBef>
                <a:spcPts val="0"/>
              </a:spcBef>
              <a:spcAft>
                <a:spcPts val="0"/>
              </a:spcAft>
              <a:buSzPts val="2900"/>
              <a:buFont typeface="Lato"/>
              <a:buNone/>
              <a:defRPr>
                <a:latin typeface="Lato"/>
                <a:ea typeface="Lato"/>
                <a:cs typeface="Lato"/>
                <a:sym typeface="Lato"/>
              </a:defRPr>
            </a:lvl2pPr>
            <a:lvl3pPr lvl="2" algn="l">
              <a:lnSpc>
                <a:spcPct val="100000"/>
              </a:lnSpc>
              <a:spcBef>
                <a:spcPts val="0"/>
              </a:spcBef>
              <a:spcAft>
                <a:spcPts val="0"/>
              </a:spcAft>
              <a:buSzPts val="2900"/>
              <a:buFont typeface="Lato"/>
              <a:buNone/>
              <a:defRPr>
                <a:latin typeface="Lato"/>
                <a:ea typeface="Lato"/>
                <a:cs typeface="Lato"/>
                <a:sym typeface="Lato"/>
              </a:defRPr>
            </a:lvl3pPr>
            <a:lvl4pPr lvl="3" algn="l">
              <a:lnSpc>
                <a:spcPct val="100000"/>
              </a:lnSpc>
              <a:spcBef>
                <a:spcPts val="0"/>
              </a:spcBef>
              <a:spcAft>
                <a:spcPts val="0"/>
              </a:spcAft>
              <a:buSzPts val="2900"/>
              <a:buFont typeface="Lato"/>
              <a:buNone/>
              <a:defRPr>
                <a:latin typeface="Lato"/>
                <a:ea typeface="Lato"/>
                <a:cs typeface="Lato"/>
                <a:sym typeface="Lato"/>
              </a:defRPr>
            </a:lvl4pPr>
            <a:lvl5pPr lvl="4" algn="l">
              <a:lnSpc>
                <a:spcPct val="100000"/>
              </a:lnSpc>
              <a:spcBef>
                <a:spcPts val="0"/>
              </a:spcBef>
              <a:spcAft>
                <a:spcPts val="0"/>
              </a:spcAft>
              <a:buSzPts val="2900"/>
              <a:buFont typeface="Lato"/>
              <a:buNone/>
              <a:defRPr>
                <a:latin typeface="Lato"/>
                <a:ea typeface="Lato"/>
                <a:cs typeface="Lato"/>
                <a:sym typeface="Lato"/>
              </a:defRPr>
            </a:lvl5pPr>
            <a:lvl6pPr lvl="5" algn="l">
              <a:lnSpc>
                <a:spcPct val="100000"/>
              </a:lnSpc>
              <a:spcBef>
                <a:spcPts val="0"/>
              </a:spcBef>
              <a:spcAft>
                <a:spcPts val="0"/>
              </a:spcAft>
              <a:buSzPts val="2900"/>
              <a:buFont typeface="Lato"/>
              <a:buNone/>
              <a:defRPr>
                <a:latin typeface="Lato"/>
                <a:ea typeface="Lato"/>
                <a:cs typeface="Lato"/>
                <a:sym typeface="Lato"/>
              </a:defRPr>
            </a:lvl6pPr>
            <a:lvl7pPr lvl="6" algn="l">
              <a:lnSpc>
                <a:spcPct val="100000"/>
              </a:lnSpc>
              <a:spcBef>
                <a:spcPts val="0"/>
              </a:spcBef>
              <a:spcAft>
                <a:spcPts val="0"/>
              </a:spcAft>
              <a:buSzPts val="2900"/>
              <a:buFont typeface="Lato"/>
              <a:buNone/>
              <a:defRPr>
                <a:latin typeface="Lato"/>
                <a:ea typeface="Lato"/>
                <a:cs typeface="Lato"/>
                <a:sym typeface="Lato"/>
              </a:defRPr>
            </a:lvl7pPr>
            <a:lvl8pPr lvl="7" algn="l">
              <a:lnSpc>
                <a:spcPct val="100000"/>
              </a:lnSpc>
              <a:spcBef>
                <a:spcPts val="0"/>
              </a:spcBef>
              <a:spcAft>
                <a:spcPts val="0"/>
              </a:spcAft>
              <a:buSzPts val="2900"/>
              <a:buFont typeface="Lato"/>
              <a:buNone/>
              <a:defRPr>
                <a:latin typeface="Lato"/>
                <a:ea typeface="Lato"/>
                <a:cs typeface="Lato"/>
                <a:sym typeface="Lato"/>
              </a:defRPr>
            </a:lvl8pPr>
            <a:lvl9pPr lvl="8" algn="l">
              <a:lnSpc>
                <a:spcPct val="100000"/>
              </a:lnSpc>
              <a:spcBef>
                <a:spcPts val="0"/>
              </a:spcBef>
              <a:spcAft>
                <a:spcPts val="0"/>
              </a:spcAft>
              <a:buSzPts val="2900"/>
              <a:buFont typeface="Lato"/>
              <a:buNone/>
              <a:defRPr>
                <a:latin typeface="Lato"/>
                <a:ea typeface="Lato"/>
                <a:cs typeface="Lato"/>
                <a:sym typeface="Lato"/>
              </a:defRPr>
            </a:lvl9pPr>
          </a:lstStyle>
          <a:p>
            <a:endParaRPr/>
          </a:p>
        </p:txBody>
      </p:sp>
      <p:sp>
        <p:nvSpPr>
          <p:cNvPr id="1105" name="Google Shape;1105;p11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106" name="Google Shape;1106;p119"/>
          <p:cNvSpPr txBox="1">
            <a:spLocks noGrp="1"/>
          </p:cNvSpPr>
          <p:nvPr>
            <p:ph type="body" idx="8"/>
          </p:nvPr>
        </p:nvSpPr>
        <p:spPr>
          <a:xfrm>
            <a:off x="3014086" y="4082825"/>
            <a:ext cx="4121100" cy="393600"/>
          </a:xfrm>
          <a:prstGeom prst="rect">
            <a:avLst/>
          </a:prstGeom>
          <a:noFill/>
          <a:ln>
            <a:noFill/>
          </a:ln>
        </p:spPr>
        <p:txBody>
          <a:bodyPr spcFirstLastPara="1" wrap="square" lIns="92475" tIns="92475" rIns="92475" bIns="92475" anchor="t" anchorCtr="0">
            <a:noAutofit/>
          </a:bodyPr>
          <a:lstStyle>
            <a:lvl1pPr marL="457200" lvl="0"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1pPr>
            <a:lvl2pPr marL="914400" lvl="1"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2pPr>
            <a:lvl3pPr marL="1371600" lvl="2"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3pPr>
            <a:lvl4pPr marL="1828800" lvl="3"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4pPr>
            <a:lvl5pPr marL="2286000" lvl="4"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5pPr>
            <a:lvl6pPr marL="2743200" lvl="5"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6pPr>
            <a:lvl7pPr marL="3200400" lvl="6"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7pPr>
            <a:lvl8pPr marL="3657600" lvl="7"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8pPr>
            <a:lvl9pPr marL="4114800" lvl="8"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9pPr>
          </a:lstStyle>
          <a:p>
            <a:endParaRPr/>
          </a:p>
        </p:txBody>
      </p:sp>
      <p:sp>
        <p:nvSpPr>
          <p:cNvPr id="1107" name="Google Shape;1107;p119"/>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ørk grøn - kapitelskift">
  <p:cSld name="SECTION_HEADER_3_1_1">
    <p:bg>
      <p:bgPr>
        <a:solidFill>
          <a:schemeClr val="dk1"/>
        </a:solidFill>
        <a:effectLst/>
      </p:bgPr>
    </p:bg>
    <p:spTree>
      <p:nvGrpSpPr>
        <p:cNvPr id="1" name="Shape 67"/>
        <p:cNvGrpSpPr/>
        <p:nvPr/>
      </p:nvGrpSpPr>
      <p:grpSpPr>
        <a:xfrm>
          <a:off x="0" y="0"/>
          <a:ext cx="0" cy="0"/>
          <a:chOff x="0" y="0"/>
          <a:chExt cx="0" cy="0"/>
        </a:xfrm>
      </p:grpSpPr>
      <p:sp>
        <p:nvSpPr>
          <p:cNvPr id="68" name="Google Shape;68;p39"/>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Clr>
                <a:srgbClr val="12CB81"/>
              </a:buClr>
              <a:buSzPts val="8000"/>
              <a:buFont typeface="Ovo"/>
              <a:buNone/>
              <a:defRPr sz="8000">
                <a:solidFill>
                  <a:srgbClr val="12CB81"/>
                </a:solidFill>
                <a:latin typeface="Ovo"/>
                <a:ea typeface="Ovo"/>
                <a:cs typeface="Ovo"/>
                <a:sym typeface="Ovo"/>
              </a:defRPr>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69" name="Google Shape;69;p39"/>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spAutoFit/>
          </a:bodyPr>
          <a:lstStyle>
            <a:lvl1pPr lvl="0" algn="l">
              <a:lnSpc>
                <a:spcPct val="100000"/>
              </a:lnSpc>
              <a:spcBef>
                <a:spcPts val="0"/>
              </a:spcBef>
              <a:spcAft>
                <a:spcPts val="0"/>
              </a:spcAft>
              <a:buClr>
                <a:schemeClr val="accent1"/>
              </a:buClr>
              <a:buSzPts val="8000"/>
              <a:buFont typeface="Ovo"/>
              <a:buNone/>
              <a:defRPr sz="8000">
                <a:solidFill>
                  <a:schemeClr val="accent1"/>
                </a:solidFill>
                <a:latin typeface="Ovo"/>
                <a:ea typeface="Ovo"/>
                <a:cs typeface="Ovo"/>
                <a:sym typeface="Ovo"/>
              </a:defRPr>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endParaRPr/>
          </a:p>
        </p:txBody>
      </p:sp>
      <p:sp>
        <p:nvSpPr>
          <p:cNvPr id="70" name="Google Shape;70;p39"/>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Autofit/>
          </a:bodyPr>
          <a:lstStyle>
            <a:lvl1pPr lvl="0" algn="l">
              <a:lnSpc>
                <a:spcPct val="130000"/>
              </a:lnSpc>
              <a:spcBef>
                <a:spcPts val="0"/>
              </a:spcBef>
              <a:spcAft>
                <a:spcPts val="0"/>
              </a:spcAft>
              <a:buClr>
                <a:schemeClr val="accent1"/>
              </a:buClr>
              <a:buSzPts val="1100"/>
              <a:buFont typeface="Lato"/>
              <a:buNone/>
              <a:defRPr sz="1200">
                <a:solidFill>
                  <a:schemeClr val="accent1"/>
                </a:solidFill>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71" name="Google Shape;71;p39"/>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72" name="Google Shape;72;p3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73" name="Google Shape;73;p39"/>
          <p:cNvSpPr txBox="1">
            <a:spLocks noGrp="1"/>
          </p:cNvSpPr>
          <p:nvPr>
            <p:ph type="body" idx="1"/>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74" name="Google Shape;74;p39"/>
          <p:cNvSpPr txBox="1">
            <a:spLocks noGrp="1"/>
          </p:cNvSpPr>
          <p:nvPr>
            <p:ph type="body" idx="4"/>
          </p:nvPr>
        </p:nvSpPr>
        <p:spPr>
          <a:xfrm>
            <a:off x="572200"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75" name="Google Shape;75;p39"/>
          <p:cNvSpPr txBox="1">
            <a:spLocks noGrp="1"/>
          </p:cNvSpPr>
          <p:nvPr>
            <p:ph type="body" idx="5"/>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pic>
        <p:nvPicPr>
          <p:cNvPr id="76" name="Google Shape;76;p39"/>
          <p:cNvPicPr preferRelativeResize="0"/>
          <p:nvPr/>
        </p:nvPicPr>
        <p:blipFill rotWithShape="1">
          <a:blip r:embed="rId2">
            <a:alphaModFix/>
          </a:blip>
          <a:srcRect/>
          <a:stretch/>
        </p:blipFill>
        <p:spPr>
          <a:xfrm>
            <a:off x="192024" y="155448"/>
            <a:ext cx="1066124" cy="369915"/>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Hvid - brødtekst og diagram">
  <p:cSld name="CUSTOM_2_2_1_2_1">
    <p:bg>
      <p:bgPr>
        <a:solidFill>
          <a:schemeClr val="lt1"/>
        </a:solidFill>
        <a:effectLst/>
      </p:bgPr>
    </p:bg>
    <p:spTree>
      <p:nvGrpSpPr>
        <p:cNvPr id="1" name="Shape 1108"/>
        <p:cNvGrpSpPr/>
        <p:nvPr/>
      </p:nvGrpSpPr>
      <p:grpSpPr>
        <a:xfrm>
          <a:off x="0" y="0"/>
          <a:ext cx="0" cy="0"/>
          <a:chOff x="0" y="0"/>
          <a:chExt cx="0" cy="0"/>
        </a:xfrm>
      </p:grpSpPr>
      <p:sp>
        <p:nvSpPr>
          <p:cNvPr id="1109" name="Google Shape;1109;p120"/>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10" name="Google Shape;1110;p120"/>
          <p:cNvSpPr txBox="1">
            <a:spLocks noGrp="1"/>
          </p:cNvSpPr>
          <p:nvPr>
            <p:ph type="body" idx="1"/>
          </p:nvPr>
        </p:nvSpPr>
        <p:spPr>
          <a:xfrm>
            <a:off x="311706" y="1074369"/>
            <a:ext cx="2403300" cy="333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SzPts val="1000"/>
              <a:buFont typeface="Lato"/>
              <a:buChar char="●"/>
              <a:defRPr sz="1000">
                <a:latin typeface="Lato"/>
                <a:ea typeface="Lato"/>
                <a:cs typeface="Lato"/>
                <a:sym typeface="Lato"/>
              </a:defRPr>
            </a:lvl1pPr>
            <a:lvl2pPr marL="914400" lvl="1" indent="-292100" algn="l">
              <a:lnSpc>
                <a:spcPct val="115000"/>
              </a:lnSpc>
              <a:spcBef>
                <a:spcPts val="0"/>
              </a:spcBef>
              <a:spcAft>
                <a:spcPts val="0"/>
              </a:spcAft>
              <a:buSzPts val="1000"/>
              <a:buFont typeface="Lato"/>
              <a:buChar char="○"/>
              <a:defRPr sz="1000">
                <a:latin typeface="Lato"/>
                <a:ea typeface="Lato"/>
                <a:cs typeface="Lato"/>
                <a:sym typeface="Lato"/>
              </a:defRPr>
            </a:lvl2pPr>
            <a:lvl3pPr marL="1371600" lvl="2" indent="-292100" algn="l">
              <a:lnSpc>
                <a:spcPct val="115000"/>
              </a:lnSpc>
              <a:spcBef>
                <a:spcPts val="0"/>
              </a:spcBef>
              <a:spcAft>
                <a:spcPts val="0"/>
              </a:spcAft>
              <a:buSzPts val="1000"/>
              <a:buFont typeface="Lato"/>
              <a:buChar char="■"/>
              <a:defRPr sz="1000">
                <a:latin typeface="Lato"/>
                <a:ea typeface="Lato"/>
                <a:cs typeface="Lato"/>
                <a:sym typeface="Lato"/>
              </a:defRPr>
            </a:lvl3pPr>
            <a:lvl4pPr marL="1828800" lvl="3" indent="-292100" algn="l">
              <a:lnSpc>
                <a:spcPct val="115000"/>
              </a:lnSpc>
              <a:spcBef>
                <a:spcPts val="0"/>
              </a:spcBef>
              <a:spcAft>
                <a:spcPts val="0"/>
              </a:spcAft>
              <a:buSzPts val="1000"/>
              <a:buFont typeface="Lato"/>
              <a:buChar char="●"/>
              <a:defRPr sz="1000">
                <a:latin typeface="Lato"/>
                <a:ea typeface="Lato"/>
                <a:cs typeface="Lato"/>
                <a:sym typeface="Lato"/>
              </a:defRPr>
            </a:lvl4pPr>
            <a:lvl5pPr marL="2286000" lvl="4" indent="-292100" algn="l">
              <a:lnSpc>
                <a:spcPct val="115000"/>
              </a:lnSpc>
              <a:spcBef>
                <a:spcPts val="0"/>
              </a:spcBef>
              <a:spcAft>
                <a:spcPts val="0"/>
              </a:spcAft>
              <a:buSzPts val="1000"/>
              <a:buFont typeface="Lato"/>
              <a:buChar char="○"/>
              <a:defRPr sz="1000">
                <a:latin typeface="Lato"/>
                <a:ea typeface="Lato"/>
                <a:cs typeface="Lato"/>
                <a:sym typeface="Lato"/>
              </a:defRPr>
            </a:lvl5pPr>
            <a:lvl6pPr marL="2743200" lvl="5" indent="-292100" algn="l">
              <a:lnSpc>
                <a:spcPct val="115000"/>
              </a:lnSpc>
              <a:spcBef>
                <a:spcPts val="0"/>
              </a:spcBef>
              <a:spcAft>
                <a:spcPts val="0"/>
              </a:spcAft>
              <a:buSzPts val="1000"/>
              <a:buFont typeface="Lato"/>
              <a:buChar char="■"/>
              <a:defRPr sz="1000">
                <a:latin typeface="Lato"/>
                <a:ea typeface="Lato"/>
                <a:cs typeface="Lato"/>
                <a:sym typeface="Lato"/>
              </a:defRPr>
            </a:lvl6pPr>
            <a:lvl7pPr marL="3200400" lvl="6" indent="-292100" algn="l">
              <a:lnSpc>
                <a:spcPct val="115000"/>
              </a:lnSpc>
              <a:spcBef>
                <a:spcPts val="0"/>
              </a:spcBef>
              <a:spcAft>
                <a:spcPts val="0"/>
              </a:spcAft>
              <a:buSzPts val="1000"/>
              <a:buFont typeface="Lato"/>
              <a:buChar char="●"/>
              <a:defRPr sz="1000">
                <a:latin typeface="Lato"/>
                <a:ea typeface="Lato"/>
                <a:cs typeface="Lato"/>
                <a:sym typeface="Lato"/>
              </a:defRPr>
            </a:lvl7pPr>
            <a:lvl8pPr marL="3657600" lvl="7" indent="-292100" algn="l">
              <a:lnSpc>
                <a:spcPct val="115000"/>
              </a:lnSpc>
              <a:spcBef>
                <a:spcPts val="0"/>
              </a:spcBef>
              <a:spcAft>
                <a:spcPts val="0"/>
              </a:spcAft>
              <a:buSzPts val="1000"/>
              <a:buFont typeface="Lato"/>
              <a:buChar char="○"/>
              <a:defRPr sz="1000">
                <a:latin typeface="Lato"/>
                <a:ea typeface="Lato"/>
                <a:cs typeface="Lato"/>
                <a:sym typeface="Lato"/>
              </a:defRPr>
            </a:lvl8pPr>
            <a:lvl9pPr marL="4114800" lvl="8" indent="-292100" algn="l">
              <a:lnSpc>
                <a:spcPct val="115000"/>
              </a:lnSpc>
              <a:spcBef>
                <a:spcPts val="0"/>
              </a:spcBef>
              <a:spcAft>
                <a:spcPts val="0"/>
              </a:spcAft>
              <a:buSzPts val="1000"/>
              <a:buFont typeface="Lato"/>
              <a:buChar char="■"/>
              <a:defRPr sz="1000">
                <a:latin typeface="Lato"/>
                <a:ea typeface="Lato"/>
                <a:cs typeface="Lato"/>
                <a:sym typeface="Lato"/>
              </a:defRPr>
            </a:lvl9pPr>
          </a:lstStyle>
          <a:p>
            <a:endParaRPr/>
          </a:p>
        </p:txBody>
      </p:sp>
      <p:sp>
        <p:nvSpPr>
          <p:cNvPr id="1111" name="Google Shape;1111;p12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112" name="Google Shape;1112;p120"/>
          <p:cNvSpPr txBox="1">
            <a:spLocks noGrp="1"/>
          </p:cNvSpPr>
          <p:nvPr>
            <p:ph type="body" idx="2"/>
          </p:nvPr>
        </p:nvSpPr>
        <p:spPr>
          <a:xfrm>
            <a:off x="221350" y="4778696"/>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113" name="Google Shape;1113;p120"/>
          <p:cNvSpPr txBox="1">
            <a:spLocks noGrp="1"/>
          </p:cNvSpPr>
          <p:nvPr>
            <p:ph type="body" idx="3"/>
          </p:nvPr>
        </p:nvSpPr>
        <p:spPr>
          <a:xfrm>
            <a:off x="572198" y="4785450"/>
            <a:ext cx="1705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
        <p:nvSpPr>
          <p:cNvPr id="1114" name="Google Shape;1114;p120"/>
          <p:cNvSpPr/>
          <p:nvPr/>
        </p:nvSpPr>
        <p:spPr>
          <a:xfrm>
            <a:off x="2883777" y="445022"/>
            <a:ext cx="4251300" cy="3964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120"/>
          <p:cNvSpPr/>
          <p:nvPr/>
        </p:nvSpPr>
        <p:spPr>
          <a:xfrm>
            <a:off x="7134962" y="445039"/>
            <a:ext cx="1705500" cy="3964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p120"/>
          <p:cNvSpPr txBox="1">
            <a:spLocks noGrp="1"/>
          </p:cNvSpPr>
          <p:nvPr>
            <p:ph type="title" idx="4"/>
          </p:nvPr>
        </p:nvSpPr>
        <p:spPr>
          <a:xfrm>
            <a:off x="7183261" y="445022"/>
            <a:ext cx="14442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4800"/>
              <a:buFont typeface="Ovo"/>
              <a:buNone/>
              <a:defRPr sz="4800">
                <a:solidFill>
                  <a:schemeClr val="l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17" name="Google Shape;1117;p120"/>
          <p:cNvSpPr txBox="1">
            <a:spLocks noGrp="1"/>
          </p:cNvSpPr>
          <p:nvPr>
            <p:ph type="title" idx="5"/>
          </p:nvPr>
        </p:nvSpPr>
        <p:spPr>
          <a:xfrm>
            <a:off x="7183261" y="3522141"/>
            <a:ext cx="16278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4800"/>
              <a:buFont typeface="Ovo"/>
              <a:buNone/>
              <a:defRPr sz="48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18" name="Google Shape;1118;p120"/>
          <p:cNvSpPr txBox="1">
            <a:spLocks noGrp="1"/>
          </p:cNvSpPr>
          <p:nvPr>
            <p:ph type="title" idx="6"/>
          </p:nvPr>
        </p:nvSpPr>
        <p:spPr>
          <a:xfrm>
            <a:off x="7213130" y="4082823"/>
            <a:ext cx="1627800" cy="357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1100"/>
              <a:buFont typeface="Lato"/>
              <a:buNone/>
              <a:defRPr sz="11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119" name="Google Shape;1119;p120"/>
          <p:cNvSpPr txBox="1">
            <a:spLocks noGrp="1"/>
          </p:cNvSpPr>
          <p:nvPr>
            <p:ph type="title" idx="7"/>
          </p:nvPr>
        </p:nvSpPr>
        <p:spPr>
          <a:xfrm>
            <a:off x="7183261" y="1001571"/>
            <a:ext cx="1444200" cy="261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1100"/>
              <a:buFont typeface="Lato"/>
              <a:buNone/>
              <a:defRPr sz="1100">
                <a:solidFill>
                  <a:schemeClr val="lt1"/>
                </a:solidFill>
                <a:latin typeface="Lato"/>
                <a:ea typeface="Lato"/>
                <a:cs typeface="Lato"/>
                <a:sym typeface="Lato"/>
              </a:defRPr>
            </a:lvl1pPr>
            <a:lvl2pPr lvl="1" algn="l">
              <a:lnSpc>
                <a:spcPct val="100000"/>
              </a:lnSpc>
              <a:spcBef>
                <a:spcPts val="0"/>
              </a:spcBef>
              <a:spcAft>
                <a:spcPts val="0"/>
              </a:spcAft>
              <a:buSzPts val="2900"/>
              <a:buFont typeface="Lato"/>
              <a:buNone/>
              <a:defRPr>
                <a:latin typeface="Lato"/>
                <a:ea typeface="Lato"/>
                <a:cs typeface="Lato"/>
                <a:sym typeface="Lato"/>
              </a:defRPr>
            </a:lvl2pPr>
            <a:lvl3pPr lvl="2" algn="l">
              <a:lnSpc>
                <a:spcPct val="100000"/>
              </a:lnSpc>
              <a:spcBef>
                <a:spcPts val="0"/>
              </a:spcBef>
              <a:spcAft>
                <a:spcPts val="0"/>
              </a:spcAft>
              <a:buSzPts val="2900"/>
              <a:buFont typeface="Lato"/>
              <a:buNone/>
              <a:defRPr>
                <a:latin typeface="Lato"/>
                <a:ea typeface="Lato"/>
                <a:cs typeface="Lato"/>
                <a:sym typeface="Lato"/>
              </a:defRPr>
            </a:lvl3pPr>
            <a:lvl4pPr lvl="3" algn="l">
              <a:lnSpc>
                <a:spcPct val="100000"/>
              </a:lnSpc>
              <a:spcBef>
                <a:spcPts val="0"/>
              </a:spcBef>
              <a:spcAft>
                <a:spcPts val="0"/>
              </a:spcAft>
              <a:buSzPts val="2900"/>
              <a:buFont typeface="Lato"/>
              <a:buNone/>
              <a:defRPr>
                <a:latin typeface="Lato"/>
                <a:ea typeface="Lato"/>
                <a:cs typeface="Lato"/>
                <a:sym typeface="Lato"/>
              </a:defRPr>
            </a:lvl4pPr>
            <a:lvl5pPr lvl="4" algn="l">
              <a:lnSpc>
                <a:spcPct val="100000"/>
              </a:lnSpc>
              <a:spcBef>
                <a:spcPts val="0"/>
              </a:spcBef>
              <a:spcAft>
                <a:spcPts val="0"/>
              </a:spcAft>
              <a:buSzPts val="2900"/>
              <a:buFont typeface="Lato"/>
              <a:buNone/>
              <a:defRPr>
                <a:latin typeface="Lato"/>
                <a:ea typeface="Lato"/>
                <a:cs typeface="Lato"/>
                <a:sym typeface="Lato"/>
              </a:defRPr>
            </a:lvl5pPr>
            <a:lvl6pPr lvl="5" algn="l">
              <a:lnSpc>
                <a:spcPct val="100000"/>
              </a:lnSpc>
              <a:spcBef>
                <a:spcPts val="0"/>
              </a:spcBef>
              <a:spcAft>
                <a:spcPts val="0"/>
              </a:spcAft>
              <a:buSzPts val="2900"/>
              <a:buFont typeface="Lato"/>
              <a:buNone/>
              <a:defRPr>
                <a:latin typeface="Lato"/>
                <a:ea typeface="Lato"/>
                <a:cs typeface="Lato"/>
                <a:sym typeface="Lato"/>
              </a:defRPr>
            </a:lvl6pPr>
            <a:lvl7pPr lvl="6" algn="l">
              <a:lnSpc>
                <a:spcPct val="100000"/>
              </a:lnSpc>
              <a:spcBef>
                <a:spcPts val="0"/>
              </a:spcBef>
              <a:spcAft>
                <a:spcPts val="0"/>
              </a:spcAft>
              <a:buSzPts val="2900"/>
              <a:buFont typeface="Lato"/>
              <a:buNone/>
              <a:defRPr>
                <a:latin typeface="Lato"/>
                <a:ea typeface="Lato"/>
                <a:cs typeface="Lato"/>
                <a:sym typeface="Lato"/>
              </a:defRPr>
            </a:lvl7pPr>
            <a:lvl8pPr lvl="7" algn="l">
              <a:lnSpc>
                <a:spcPct val="100000"/>
              </a:lnSpc>
              <a:spcBef>
                <a:spcPts val="0"/>
              </a:spcBef>
              <a:spcAft>
                <a:spcPts val="0"/>
              </a:spcAft>
              <a:buSzPts val="2900"/>
              <a:buFont typeface="Lato"/>
              <a:buNone/>
              <a:defRPr>
                <a:latin typeface="Lato"/>
                <a:ea typeface="Lato"/>
                <a:cs typeface="Lato"/>
                <a:sym typeface="Lato"/>
              </a:defRPr>
            </a:lvl8pPr>
            <a:lvl9pPr lvl="8" algn="l">
              <a:lnSpc>
                <a:spcPct val="100000"/>
              </a:lnSpc>
              <a:spcBef>
                <a:spcPts val="0"/>
              </a:spcBef>
              <a:spcAft>
                <a:spcPts val="0"/>
              </a:spcAft>
              <a:buSzPts val="2900"/>
              <a:buFont typeface="Lato"/>
              <a:buNone/>
              <a:defRPr>
                <a:latin typeface="Lato"/>
                <a:ea typeface="Lato"/>
                <a:cs typeface="Lato"/>
                <a:sym typeface="Lato"/>
              </a:defRPr>
            </a:lvl9pPr>
          </a:lstStyle>
          <a:p>
            <a:endParaRPr/>
          </a:p>
        </p:txBody>
      </p:sp>
      <p:sp>
        <p:nvSpPr>
          <p:cNvPr id="1120" name="Google Shape;1120;p120"/>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121" name="Google Shape;1121;p120"/>
          <p:cNvSpPr txBox="1">
            <a:spLocks noGrp="1"/>
          </p:cNvSpPr>
          <p:nvPr>
            <p:ph type="body" idx="8"/>
          </p:nvPr>
        </p:nvSpPr>
        <p:spPr>
          <a:xfrm>
            <a:off x="3014086" y="4082825"/>
            <a:ext cx="4121100" cy="393600"/>
          </a:xfrm>
          <a:prstGeom prst="rect">
            <a:avLst/>
          </a:prstGeom>
          <a:noFill/>
          <a:ln>
            <a:noFill/>
          </a:ln>
        </p:spPr>
        <p:txBody>
          <a:bodyPr spcFirstLastPara="1" wrap="square" lIns="92475" tIns="92475" rIns="92475" bIns="92475" anchor="t" anchorCtr="0">
            <a:noAutofit/>
          </a:bodyPr>
          <a:lstStyle>
            <a:lvl1pPr marL="457200" lvl="0"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1pPr>
            <a:lvl2pPr marL="914400" lvl="1"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2pPr>
            <a:lvl3pPr marL="1371600" lvl="2"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3pPr>
            <a:lvl4pPr marL="1828800" lvl="3"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4pPr>
            <a:lvl5pPr marL="2286000" lvl="4"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5pPr>
            <a:lvl6pPr marL="2743200" lvl="5"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6pPr>
            <a:lvl7pPr marL="3200400" lvl="6"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7pPr>
            <a:lvl8pPr marL="3657600" lvl="7"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8pPr>
            <a:lvl9pPr marL="4114800" lvl="8"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9pPr>
          </a:lstStyle>
          <a:p>
            <a:endParaRPr/>
          </a:p>
        </p:txBody>
      </p:sp>
      <p:sp>
        <p:nvSpPr>
          <p:cNvPr id="1122" name="Google Shape;1122;p120"/>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SzPts val="800"/>
              <a:buFont typeface="Lato"/>
              <a:buChar char="●"/>
              <a:defRPr sz="800">
                <a:latin typeface="Lato"/>
                <a:ea typeface="Lato"/>
                <a:cs typeface="Lato"/>
                <a:sym typeface="Lato"/>
              </a:defRPr>
            </a:lvl1pPr>
            <a:lvl2pPr marL="914400" lvl="1" indent="-279400" algn="l">
              <a:lnSpc>
                <a:spcPct val="115000"/>
              </a:lnSpc>
              <a:spcBef>
                <a:spcPts val="0"/>
              </a:spcBef>
              <a:spcAft>
                <a:spcPts val="0"/>
              </a:spcAft>
              <a:buSzPts val="800"/>
              <a:buFont typeface="Lato"/>
              <a:buChar char="○"/>
              <a:defRPr sz="800" b="1">
                <a:latin typeface="Lato"/>
                <a:ea typeface="Lato"/>
                <a:cs typeface="Lato"/>
                <a:sym typeface="Lato"/>
              </a:defRPr>
            </a:lvl2pPr>
            <a:lvl3pPr marL="1371600" lvl="2" indent="-279400" algn="l">
              <a:lnSpc>
                <a:spcPct val="115000"/>
              </a:lnSpc>
              <a:spcBef>
                <a:spcPts val="0"/>
              </a:spcBef>
              <a:spcAft>
                <a:spcPts val="0"/>
              </a:spcAft>
              <a:buSzPts val="800"/>
              <a:buFont typeface="Lato"/>
              <a:buChar char="■"/>
              <a:defRPr sz="800" b="1">
                <a:latin typeface="Lato"/>
                <a:ea typeface="Lato"/>
                <a:cs typeface="Lato"/>
                <a:sym typeface="Lato"/>
              </a:defRPr>
            </a:lvl3pPr>
            <a:lvl4pPr marL="1828800" lvl="3" indent="-279400" algn="l">
              <a:lnSpc>
                <a:spcPct val="115000"/>
              </a:lnSpc>
              <a:spcBef>
                <a:spcPts val="0"/>
              </a:spcBef>
              <a:spcAft>
                <a:spcPts val="0"/>
              </a:spcAft>
              <a:buSzPts val="800"/>
              <a:buFont typeface="Lato"/>
              <a:buChar char="●"/>
              <a:defRPr sz="800" b="1">
                <a:latin typeface="Lato"/>
                <a:ea typeface="Lato"/>
                <a:cs typeface="Lato"/>
                <a:sym typeface="Lato"/>
              </a:defRPr>
            </a:lvl4pPr>
            <a:lvl5pPr marL="2286000" lvl="4" indent="-279400" algn="l">
              <a:lnSpc>
                <a:spcPct val="115000"/>
              </a:lnSpc>
              <a:spcBef>
                <a:spcPts val="0"/>
              </a:spcBef>
              <a:spcAft>
                <a:spcPts val="0"/>
              </a:spcAft>
              <a:buSzPts val="800"/>
              <a:buFont typeface="Lato"/>
              <a:buChar char="○"/>
              <a:defRPr sz="800" b="1">
                <a:latin typeface="Lato"/>
                <a:ea typeface="Lato"/>
                <a:cs typeface="Lato"/>
                <a:sym typeface="Lato"/>
              </a:defRPr>
            </a:lvl5pPr>
            <a:lvl6pPr marL="2743200" lvl="5" indent="-279400" algn="l">
              <a:lnSpc>
                <a:spcPct val="115000"/>
              </a:lnSpc>
              <a:spcBef>
                <a:spcPts val="0"/>
              </a:spcBef>
              <a:spcAft>
                <a:spcPts val="0"/>
              </a:spcAft>
              <a:buSzPts val="800"/>
              <a:buFont typeface="Lato"/>
              <a:buChar char="■"/>
              <a:defRPr sz="800" b="1">
                <a:latin typeface="Lato"/>
                <a:ea typeface="Lato"/>
                <a:cs typeface="Lato"/>
                <a:sym typeface="Lato"/>
              </a:defRPr>
            </a:lvl6pPr>
            <a:lvl7pPr marL="3200400" lvl="6" indent="-279400" algn="l">
              <a:lnSpc>
                <a:spcPct val="115000"/>
              </a:lnSpc>
              <a:spcBef>
                <a:spcPts val="0"/>
              </a:spcBef>
              <a:spcAft>
                <a:spcPts val="0"/>
              </a:spcAft>
              <a:buSzPts val="800"/>
              <a:buFont typeface="Lato"/>
              <a:buChar char="●"/>
              <a:defRPr sz="800" b="1">
                <a:latin typeface="Lato"/>
                <a:ea typeface="Lato"/>
                <a:cs typeface="Lato"/>
                <a:sym typeface="Lato"/>
              </a:defRPr>
            </a:lvl7pPr>
            <a:lvl8pPr marL="3657600" lvl="7" indent="-279400" algn="l">
              <a:lnSpc>
                <a:spcPct val="115000"/>
              </a:lnSpc>
              <a:spcBef>
                <a:spcPts val="0"/>
              </a:spcBef>
              <a:spcAft>
                <a:spcPts val="0"/>
              </a:spcAft>
              <a:buSzPts val="800"/>
              <a:buFont typeface="Lato"/>
              <a:buChar char="○"/>
              <a:defRPr sz="800" b="1">
                <a:latin typeface="Lato"/>
                <a:ea typeface="Lato"/>
                <a:cs typeface="Lato"/>
                <a:sym typeface="Lato"/>
              </a:defRPr>
            </a:lvl8pPr>
            <a:lvl9pPr marL="4114800" lvl="8" indent="-279400" algn="l">
              <a:lnSpc>
                <a:spcPct val="115000"/>
              </a:lnSpc>
              <a:spcBef>
                <a:spcPts val="0"/>
              </a:spcBef>
              <a:spcAft>
                <a:spcPts val="0"/>
              </a:spcAft>
              <a:buSzPts val="800"/>
              <a:buFont typeface="Lato"/>
              <a:buChar char="■"/>
              <a:defRPr sz="800" b="1">
                <a:latin typeface="Lato"/>
                <a:ea typeface="Lato"/>
                <a:cs typeface="Lato"/>
                <a:sym typeface="Lato"/>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Lilla - brødtekst og diagram">
  <p:cSld name="CUSTOM_2_2_1_1">
    <p:bg>
      <p:bgPr>
        <a:solidFill>
          <a:schemeClr val="accent2"/>
        </a:solidFill>
        <a:effectLst/>
      </p:bgPr>
    </p:bg>
    <p:spTree>
      <p:nvGrpSpPr>
        <p:cNvPr id="1" name="Shape 1123"/>
        <p:cNvGrpSpPr/>
        <p:nvPr/>
      </p:nvGrpSpPr>
      <p:grpSpPr>
        <a:xfrm>
          <a:off x="0" y="0"/>
          <a:ext cx="0" cy="0"/>
          <a:chOff x="0" y="0"/>
          <a:chExt cx="0" cy="0"/>
        </a:xfrm>
      </p:grpSpPr>
      <p:sp>
        <p:nvSpPr>
          <p:cNvPr id="1124" name="Google Shape;1124;p121"/>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25" name="Google Shape;1125;p121"/>
          <p:cNvSpPr txBox="1">
            <a:spLocks noGrp="1"/>
          </p:cNvSpPr>
          <p:nvPr>
            <p:ph type="body" idx="1"/>
          </p:nvPr>
        </p:nvSpPr>
        <p:spPr>
          <a:xfrm>
            <a:off x="311706" y="1074369"/>
            <a:ext cx="2403300" cy="333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126" name="Google Shape;1126;p121"/>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127" name="Google Shape;1127;p121"/>
          <p:cNvSpPr txBox="1">
            <a:spLocks noGrp="1"/>
          </p:cNvSpPr>
          <p:nvPr>
            <p:ph type="body" idx="2"/>
          </p:nvPr>
        </p:nvSpPr>
        <p:spPr>
          <a:xfrm>
            <a:off x="221350" y="4778696"/>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128" name="Google Shape;1128;p121"/>
          <p:cNvSpPr txBox="1">
            <a:spLocks noGrp="1"/>
          </p:cNvSpPr>
          <p:nvPr>
            <p:ph type="body" idx="3"/>
          </p:nvPr>
        </p:nvSpPr>
        <p:spPr>
          <a:xfrm>
            <a:off x="572198" y="4785450"/>
            <a:ext cx="1705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129" name="Google Shape;1129;p121"/>
          <p:cNvSpPr/>
          <p:nvPr/>
        </p:nvSpPr>
        <p:spPr>
          <a:xfrm>
            <a:off x="2883777" y="445022"/>
            <a:ext cx="4251300" cy="3964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0" name="Google Shape;1130;p121"/>
          <p:cNvSpPr/>
          <p:nvPr/>
        </p:nvSpPr>
        <p:spPr>
          <a:xfrm>
            <a:off x="7134962" y="445039"/>
            <a:ext cx="1705500" cy="3964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1" name="Google Shape;1131;p121"/>
          <p:cNvSpPr txBox="1">
            <a:spLocks noGrp="1"/>
          </p:cNvSpPr>
          <p:nvPr>
            <p:ph type="title" idx="4"/>
          </p:nvPr>
        </p:nvSpPr>
        <p:spPr>
          <a:xfrm>
            <a:off x="7183261" y="445022"/>
            <a:ext cx="14442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4800"/>
              <a:buFont typeface="Ovo"/>
              <a:buNone/>
              <a:defRPr sz="4800">
                <a:solidFill>
                  <a:schemeClr val="l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32" name="Google Shape;1132;p121"/>
          <p:cNvSpPr txBox="1">
            <a:spLocks noGrp="1"/>
          </p:cNvSpPr>
          <p:nvPr>
            <p:ph type="title" idx="5"/>
          </p:nvPr>
        </p:nvSpPr>
        <p:spPr>
          <a:xfrm>
            <a:off x="7183261" y="3522141"/>
            <a:ext cx="16278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4800"/>
              <a:buFont typeface="Ovo"/>
              <a:buNone/>
              <a:defRPr sz="48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33" name="Google Shape;1133;p121"/>
          <p:cNvSpPr txBox="1">
            <a:spLocks noGrp="1"/>
          </p:cNvSpPr>
          <p:nvPr>
            <p:ph type="title" idx="6"/>
          </p:nvPr>
        </p:nvSpPr>
        <p:spPr>
          <a:xfrm>
            <a:off x="7213130" y="4082823"/>
            <a:ext cx="1627800" cy="357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1100"/>
              <a:buFont typeface="Lato"/>
              <a:buNone/>
              <a:defRPr sz="11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134" name="Google Shape;1134;p121"/>
          <p:cNvSpPr txBox="1">
            <a:spLocks noGrp="1"/>
          </p:cNvSpPr>
          <p:nvPr>
            <p:ph type="title" idx="7"/>
          </p:nvPr>
        </p:nvSpPr>
        <p:spPr>
          <a:xfrm>
            <a:off x="7183261" y="1001571"/>
            <a:ext cx="1444200" cy="261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1100"/>
              <a:buFont typeface="Lato"/>
              <a:buNone/>
              <a:defRPr sz="1100">
                <a:solidFill>
                  <a:schemeClr val="lt1"/>
                </a:solidFill>
                <a:latin typeface="Lato"/>
                <a:ea typeface="Lato"/>
                <a:cs typeface="Lato"/>
                <a:sym typeface="Lato"/>
              </a:defRPr>
            </a:lvl1pPr>
            <a:lvl2pPr lvl="1" algn="l">
              <a:lnSpc>
                <a:spcPct val="100000"/>
              </a:lnSpc>
              <a:spcBef>
                <a:spcPts val="0"/>
              </a:spcBef>
              <a:spcAft>
                <a:spcPts val="0"/>
              </a:spcAft>
              <a:buSzPts val="2900"/>
              <a:buFont typeface="Lato"/>
              <a:buNone/>
              <a:defRPr>
                <a:latin typeface="Lato"/>
                <a:ea typeface="Lato"/>
                <a:cs typeface="Lato"/>
                <a:sym typeface="Lato"/>
              </a:defRPr>
            </a:lvl2pPr>
            <a:lvl3pPr lvl="2" algn="l">
              <a:lnSpc>
                <a:spcPct val="100000"/>
              </a:lnSpc>
              <a:spcBef>
                <a:spcPts val="0"/>
              </a:spcBef>
              <a:spcAft>
                <a:spcPts val="0"/>
              </a:spcAft>
              <a:buSzPts val="2900"/>
              <a:buFont typeface="Lato"/>
              <a:buNone/>
              <a:defRPr>
                <a:latin typeface="Lato"/>
                <a:ea typeface="Lato"/>
                <a:cs typeface="Lato"/>
                <a:sym typeface="Lato"/>
              </a:defRPr>
            </a:lvl3pPr>
            <a:lvl4pPr lvl="3" algn="l">
              <a:lnSpc>
                <a:spcPct val="100000"/>
              </a:lnSpc>
              <a:spcBef>
                <a:spcPts val="0"/>
              </a:spcBef>
              <a:spcAft>
                <a:spcPts val="0"/>
              </a:spcAft>
              <a:buSzPts val="2900"/>
              <a:buFont typeface="Lato"/>
              <a:buNone/>
              <a:defRPr>
                <a:latin typeface="Lato"/>
                <a:ea typeface="Lato"/>
                <a:cs typeface="Lato"/>
                <a:sym typeface="Lato"/>
              </a:defRPr>
            </a:lvl4pPr>
            <a:lvl5pPr lvl="4" algn="l">
              <a:lnSpc>
                <a:spcPct val="100000"/>
              </a:lnSpc>
              <a:spcBef>
                <a:spcPts val="0"/>
              </a:spcBef>
              <a:spcAft>
                <a:spcPts val="0"/>
              </a:spcAft>
              <a:buSzPts val="2900"/>
              <a:buFont typeface="Lato"/>
              <a:buNone/>
              <a:defRPr>
                <a:latin typeface="Lato"/>
                <a:ea typeface="Lato"/>
                <a:cs typeface="Lato"/>
                <a:sym typeface="Lato"/>
              </a:defRPr>
            </a:lvl5pPr>
            <a:lvl6pPr lvl="5" algn="l">
              <a:lnSpc>
                <a:spcPct val="100000"/>
              </a:lnSpc>
              <a:spcBef>
                <a:spcPts val="0"/>
              </a:spcBef>
              <a:spcAft>
                <a:spcPts val="0"/>
              </a:spcAft>
              <a:buSzPts val="2900"/>
              <a:buFont typeface="Lato"/>
              <a:buNone/>
              <a:defRPr>
                <a:latin typeface="Lato"/>
                <a:ea typeface="Lato"/>
                <a:cs typeface="Lato"/>
                <a:sym typeface="Lato"/>
              </a:defRPr>
            </a:lvl6pPr>
            <a:lvl7pPr lvl="6" algn="l">
              <a:lnSpc>
                <a:spcPct val="100000"/>
              </a:lnSpc>
              <a:spcBef>
                <a:spcPts val="0"/>
              </a:spcBef>
              <a:spcAft>
                <a:spcPts val="0"/>
              </a:spcAft>
              <a:buSzPts val="2900"/>
              <a:buFont typeface="Lato"/>
              <a:buNone/>
              <a:defRPr>
                <a:latin typeface="Lato"/>
                <a:ea typeface="Lato"/>
                <a:cs typeface="Lato"/>
                <a:sym typeface="Lato"/>
              </a:defRPr>
            </a:lvl7pPr>
            <a:lvl8pPr lvl="7" algn="l">
              <a:lnSpc>
                <a:spcPct val="100000"/>
              </a:lnSpc>
              <a:spcBef>
                <a:spcPts val="0"/>
              </a:spcBef>
              <a:spcAft>
                <a:spcPts val="0"/>
              </a:spcAft>
              <a:buSzPts val="2900"/>
              <a:buFont typeface="Lato"/>
              <a:buNone/>
              <a:defRPr>
                <a:latin typeface="Lato"/>
                <a:ea typeface="Lato"/>
                <a:cs typeface="Lato"/>
                <a:sym typeface="Lato"/>
              </a:defRPr>
            </a:lvl8pPr>
            <a:lvl9pPr lvl="8" algn="l">
              <a:lnSpc>
                <a:spcPct val="100000"/>
              </a:lnSpc>
              <a:spcBef>
                <a:spcPts val="0"/>
              </a:spcBef>
              <a:spcAft>
                <a:spcPts val="0"/>
              </a:spcAft>
              <a:buSzPts val="2900"/>
              <a:buFont typeface="Lato"/>
              <a:buNone/>
              <a:defRPr>
                <a:latin typeface="Lato"/>
                <a:ea typeface="Lato"/>
                <a:cs typeface="Lato"/>
                <a:sym typeface="Lato"/>
              </a:defRPr>
            </a:lvl9pPr>
          </a:lstStyle>
          <a:p>
            <a:endParaRPr/>
          </a:p>
        </p:txBody>
      </p:sp>
      <p:sp>
        <p:nvSpPr>
          <p:cNvPr id="1135" name="Google Shape;1135;p121"/>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136" name="Google Shape;1136;p121"/>
          <p:cNvSpPr txBox="1">
            <a:spLocks noGrp="1"/>
          </p:cNvSpPr>
          <p:nvPr>
            <p:ph type="body" idx="8"/>
          </p:nvPr>
        </p:nvSpPr>
        <p:spPr>
          <a:xfrm>
            <a:off x="3014086" y="4082825"/>
            <a:ext cx="4120800" cy="393600"/>
          </a:xfrm>
          <a:prstGeom prst="rect">
            <a:avLst/>
          </a:prstGeom>
          <a:noFill/>
          <a:ln>
            <a:noFill/>
          </a:ln>
        </p:spPr>
        <p:txBody>
          <a:bodyPr spcFirstLastPara="1" wrap="square" lIns="92475" tIns="92475" rIns="92475" bIns="92475" anchor="t" anchorCtr="0">
            <a:noAutofit/>
          </a:bodyPr>
          <a:lstStyle>
            <a:lvl1pPr marL="457200" lvl="0"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1pPr>
            <a:lvl2pPr marL="914400" lvl="1"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2pPr>
            <a:lvl3pPr marL="1371600" lvl="2"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3pPr>
            <a:lvl4pPr marL="1828800" lvl="3"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4pPr>
            <a:lvl5pPr marL="2286000" lvl="4"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5pPr>
            <a:lvl6pPr marL="2743200" lvl="5"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6pPr>
            <a:lvl7pPr marL="3200400" lvl="6"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7pPr>
            <a:lvl8pPr marL="3657600" lvl="7"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8pPr>
            <a:lvl9pPr marL="4114800" lvl="8"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9pPr>
          </a:lstStyle>
          <a:p>
            <a:endParaRPr/>
          </a:p>
        </p:txBody>
      </p:sp>
      <p:sp>
        <p:nvSpPr>
          <p:cNvPr id="1137" name="Google Shape;1137;p121"/>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ordeaux - brødtekst og diagram">
  <p:cSld name="CUSTOM_2_2_1_1_2">
    <p:bg>
      <p:bgPr>
        <a:solidFill>
          <a:schemeClr val="accent3"/>
        </a:solidFill>
        <a:effectLst/>
      </p:bgPr>
    </p:bg>
    <p:spTree>
      <p:nvGrpSpPr>
        <p:cNvPr id="1" name="Shape 1138"/>
        <p:cNvGrpSpPr/>
        <p:nvPr/>
      </p:nvGrpSpPr>
      <p:grpSpPr>
        <a:xfrm>
          <a:off x="0" y="0"/>
          <a:ext cx="0" cy="0"/>
          <a:chOff x="0" y="0"/>
          <a:chExt cx="0" cy="0"/>
        </a:xfrm>
      </p:grpSpPr>
      <p:sp>
        <p:nvSpPr>
          <p:cNvPr id="1139" name="Google Shape;1139;p122"/>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noAutofit/>
          </a:bodyPr>
          <a:lstStyle>
            <a:lvl1pPr lvl="0" algn="l">
              <a:lnSpc>
                <a:spcPct val="90000"/>
              </a:lnSpc>
              <a:spcBef>
                <a:spcPts val="0"/>
              </a:spcBef>
              <a:spcAft>
                <a:spcPts val="0"/>
              </a:spcAft>
              <a:buClr>
                <a:schemeClr val="accent4"/>
              </a:buClr>
              <a:buSzPts val="3200"/>
              <a:buFont typeface="Ovo"/>
              <a:buNone/>
              <a:defRPr sz="3200">
                <a:solidFill>
                  <a:schemeClr val="accent4"/>
                </a:solidFill>
                <a:latin typeface="Ovo"/>
                <a:ea typeface="Ovo"/>
                <a:cs typeface="Ovo"/>
                <a:sym typeface="Ovo"/>
              </a:defRPr>
            </a:lvl1pPr>
            <a:lvl2pPr lvl="1" algn="l">
              <a:lnSpc>
                <a:spcPct val="100000"/>
              </a:lnSpc>
              <a:spcBef>
                <a:spcPts val="0"/>
              </a:spcBef>
              <a:spcAft>
                <a:spcPts val="0"/>
              </a:spcAft>
              <a:buClr>
                <a:schemeClr val="accent4"/>
              </a:buClr>
              <a:buSzPts val="2900"/>
              <a:buNone/>
              <a:defRPr>
                <a:solidFill>
                  <a:schemeClr val="accent4"/>
                </a:solidFill>
              </a:defRPr>
            </a:lvl2pPr>
            <a:lvl3pPr lvl="2" algn="l">
              <a:lnSpc>
                <a:spcPct val="100000"/>
              </a:lnSpc>
              <a:spcBef>
                <a:spcPts val="0"/>
              </a:spcBef>
              <a:spcAft>
                <a:spcPts val="0"/>
              </a:spcAft>
              <a:buClr>
                <a:schemeClr val="accent4"/>
              </a:buClr>
              <a:buSzPts val="2900"/>
              <a:buNone/>
              <a:defRPr>
                <a:solidFill>
                  <a:schemeClr val="accent4"/>
                </a:solidFill>
              </a:defRPr>
            </a:lvl3pPr>
            <a:lvl4pPr lvl="3" algn="l">
              <a:lnSpc>
                <a:spcPct val="100000"/>
              </a:lnSpc>
              <a:spcBef>
                <a:spcPts val="0"/>
              </a:spcBef>
              <a:spcAft>
                <a:spcPts val="0"/>
              </a:spcAft>
              <a:buClr>
                <a:schemeClr val="accent4"/>
              </a:buClr>
              <a:buSzPts val="2900"/>
              <a:buNone/>
              <a:defRPr>
                <a:solidFill>
                  <a:schemeClr val="accent4"/>
                </a:solidFill>
              </a:defRPr>
            </a:lvl4pPr>
            <a:lvl5pPr lvl="4" algn="l">
              <a:lnSpc>
                <a:spcPct val="100000"/>
              </a:lnSpc>
              <a:spcBef>
                <a:spcPts val="0"/>
              </a:spcBef>
              <a:spcAft>
                <a:spcPts val="0"/>
              </a:spcAft>
              <a:buClr>
                <a:schemeClr val="accent4"/>
              </a:buClr>
              <a:buSzPts val="2900"/>
              <a:buNone/>
              <a:defRPr>
                <a:solidFill>
                  <a:schemeClr val="accent4"/>
                </a:solidFill>
              </a:defRPr>
            </a:lvl5pPr>
            <a:lvl6pPr lvl="5" algn="l">
              <a:lnSpc>
                <a:spcPct val="100000"/>
              </a:lnSpc>
              <a:spcBef>
                <a:spcPts val="0"/>
              </a:spcBef>
              <a:spcAft>
                <a:spcPts val="0"/>
              </a:spcAft>
              <a:buClr>
                <a:schemeClr val="accent4"/>
              </a:buClr>
              <a:buSzPts val="2900"/>
              <a:buNone/>
              <a:defRPr>
                <a:solidFill>
                  <a:schemeClr val="accent4"/>
                </a:solidFill>
              </a:defRPr>
            </a:lvl6pPr>
            <a:lvl7pPr lvl="6" algn="l">
              <a:lnSpc>
                <a:spcPct val="100000"/>
              </a:lnSpc>
              <a:spcBef>
                <a:spcPts val="0"/>
              </a:spcBef>
              <a:spcAft>
                <a:spcPts val="0"/>
              </a:spcAft>
              <a:buClr>
                <a:schemeClr val="accent4"/>
              </a:buClr>
              <a:buSzPts val="2900"/>
              <a:buNone/>
              <a:defRPr>
                <a:solidFill>
                  <a:schemeClr val="accent4"/>
                </a:solidFill>
              </a:defRPr>
            </a:lvl7pPr>
            <a:lvl8pPr lvl="7" algn="l">
              <a:lnSpc>
                <a:spcPct val="100000"/>
              </a:lnSpc>
              <a:spcBef>
                <a:spcPts val="0"/>
              </a:spcBef>
              <a:spcAft>
                <a:spcPts val="0"/>
              </a:spcAft>
              <a:buClr>
                <a:schemeClr val="accent4"/>
              </a:buClr>
              <a:buSzPts val="2900"/>
              <a:buNone/>
              <a:defRPr>
                <a:solidFill>
                  <a:schemeClr val="accent4"/>
                </a:solidFill>
              </a:defRPr>
            </a:lvl8pPr>
            <a:lvl9pPr lvl="8" algn="l">
              <a:lnSpc>
                <a:spcPct val="100000"/>
              </a:lnSpc>
              <a:spcBef>
                <a:spcPts val="0"/>
              </a:spcBef>
              <a:spcAft>
                <a:spcPts val="0"/>
              </a:spcAft>
              <a:buClr>
                <a:schemeClr val="accent4"/>
              </a:buClr>
              <a:buSzPts val="2900"/>
              <a:buNone/>
              <a:defRPr>
                <a:solidFill>
                  <a:schemeClr val="accent4"/>
                </a:solidFill>
              </a:defRPr>
            </a:lvl9pPr>
          </a:lstStyle>
          <a:p>
            <a:endParaRPr/>
          </a:p>
        </p:txBody>
      </p:sp>
      <p:sp>
        <p:nvSpPr>
          <p:cNvPr id="1140" name="Google Shape;1140;p122"/>
          <p:cNvSpPr txBox="1">
            <a:spLocks noGrp="1"/>
          </p:cNvSpPr>
          <p:nvPr>
            <p:ph type="body" idx="1"/>
          </p:nvPr>
        </p:nvSpPr>
        <p:spPr>
          <a:xfrm>
            <a:off x="311706" y="1074369"/>
            <a:ext cx="2403300" cy="333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1pPr>
            <a:lvl2pPr marL="914400" lvl="1"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2pPr>
            <a:lvl3pPr marL="1371600" lvl="2"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3pPr>
            <a:lvl4pPr marL="1828800" lvl="3"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4pPr>
            <a:lvl5pPr marL="2286000" lvl="4"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5pPr>
            <a:lvl6pPr marL="2743200" lvl="5"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6pPr>
            <a:lvl7pPr marL="3200400" lvl="6"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7pPr>
            <a:lvl8pPr marL="3657600" lvl="7"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8pPr>
            <a:lvl9pPr marL="4114800" lvl="8" indent="-292100" algn="l">
              <a:lnSpc>
                <a:spcPct val="115000"/>
              </a:lnSpc>
              <a:spcBef>
                <a:spcPts val="0"/>
              </a:spcBef>
              <a:spcAft>
                <a:spcPts val="0"/>
              </a:spcAft>
              <a:buClr>
                <a:schemeClr val="accent4"/>
              </a:buClr>
              <a:buSzPts val="1000"/>
              <a:buFont typeface="Lato"/>
              <a:buChar char="■"/>
              <a:defRPr sz="1000">
                <a:solidFill>
                  <a:schemeClr val="accent4"/>
                </a:solidFill>
                <a:latin typeface="Lato"/>
                <a:ea typeface="Lato"/>
                <a:cs typeface="Lato"/>
                <a:sym typeface="Lato"/>
              </a:defRPr>
            </a:lvl9pPr>
          </a:lstStyle>
          <a:p>
            <a:endParaRPr/>
          </a:p>
        </p:txBody>
      </p:sp>
      <p:sp>
        <p:nvSpPr>
          <p:cNvPr id="1141" name="Google Shape;1141;p12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accent4"/>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142" name="Google Shape;1142;p122"/>
          <p:cNvSpPr txBox="1">
            <a:spLocks noGrp="1"/>
          </p:cNvSpPr>
          <p:nvPr>
            <p:ph type="body" idx="2"/>
          </p:nvPr>
        </p:nvSpPr>
        <p:spPr>
          <a:xfrm>
            <a:off x="221350" y="4778696"/>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143" name="Google Shape;1143;p122"/>
          <p:cNvSpPr txBox="1">
            <a:spLocks noGrp="1"/>
          </p:cNvSpPr>
          <p:nvPr>
            <p:ph type="body" idx="3"/>
          </p:nvPr>
        </p:nvSpPr>
        <p:spPr>
          <a:xfrm>
            <a:off x="572198" y="4785450"/>
            <a:ext cx="1627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
        <p:nvSpPr>
          <p:cNvPr id="1144" name="Google Shape;1144;p122"/>
          <p:cNvSpPr/>
          <p:nvPr/>
        </p:nvSpPr>
        <p:spPr>
          <a:xfrm>
            <a:off x="2883777" y="445022"/>
            <a:ext cx="4251300" cy="3964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5" name="Google Shape;1145;p122"/>
          <p:cNvSpPr/>
          <p:nvPr/>
        </p:nvSpPr>
        <p:spPr>
          <a:xfrm>
            <a:off x="7134962" y="445039"/>
            <a:ext cx="1705500" cy="3964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6" name="Google Shape;1146;p122"/>
          <p:cNvSpPr txBox="1">
            <a:spLocks noGrp="1"/>
          </p:cNvSpPr>
          <p:nvPr>
            <p:ph type="title" idx="4"/>
          </p:nvPr>
        </p:nvSpPr>
        <p:spPr>
          <a:xfrm>
            <a:off x="7183261" y="445022"/>
            <a:ext cx="14442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4800"/>
              <a:buFont typeface="Ovo"/>
              <a:buNone/>
              <a:defRPr sz="4800">
                <a:solidFill>
                  <a:schemeClr val="l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47" name="Google Shape;1147;p122"/>
          <p:cNvSpPr txBox="1">
            <a:spLocks noGrp="1"/>
          </p:cNvSpPr>
          <p:nvPr>
            <p:ph type="title" idx="5"/>
          </p:nvPr>
        </p:nvSpPr>
        <p:spPr>
          <a:xfrm>
            <a:off x="7183261" y="3522141"/>
            <a:ext cx="16278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4800"/>
              <a:buFont typeface="Ovo"/>
              <a:buNone/>
              <a:defRPr sz="48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48" name="Google Shape;1148;p122"/>
          <p:cNvSpPr txBox="1">
            <a:spLocks noGrp="1"/>
          </p:cNvSpPr>
          <p:nvPr>
            <p:ph type="title" idx="6"/>
          </p:nvPr>
        </p:nvSpPr>
        <p:spPr>
          <a:xfrm>
            <a:off x="7213130" y="4082823"/>
            <a:ext cx="1627800" cy="357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1100"/>
              <a:buFont typeface="Lato"/>
              <a:buNone/>
              <a:defRPr sz="11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149" name="Google Shape;1149;p122"/>
          <p:cNvSpPr txBox="1">
            <a:spLocks noGrp="1"/>
          </p:cNvSpPr>
          <p:nvPr>
            <p:ph type="title" idx="7"/>
          </p:nvPr>
        </p:nvSpPr>
        <p:spPr>
          <a:xfrm>
            <a:off x="7183261" y="1001571"/>
            <a:ext cx="1444200" cy="261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1100"/>
              <a:buFont typeface="Lato"/>
              <a:buNone/>
              <a:defRPr sz="1100">
                <a:solidFill>
                  <a:schemeClr val="lt1"/>
                </a:solidFill>
                <a:latin typeface="Lato"/>
                <a:ea typeface="Lato"/>
                <a:cs typeface="Lato"/>
                <a:sym typeface="Lato"/>
              </a:defRPr>
            </a:lvl1pPr>
            <a:lvl2pPr lvl="1" algn="l">
              <a:lnSpc>
                <a:spcPct val="100000"/>
              </a:lnSpc>
              <a:spcBef>
                <a:spcPts val="0"/>
              </a:spcBef>
              <a:spcAft>
                <a:spcPts val="0"/>
              </a:spcAft>
              <a:buSzPts val="2900"/>
              <a:buFont typeface="Lato"/>
              <a:buNone/>
              <a:defRPr>
                <a:latin typeface="Lato"/>
                <a:ea typeface="Lato"/>
                <a:cs typeface="Lato"/>
                <a:sym typeface="Lato"/>
              </a:defRPr>
            </a:lvl2pPr>
            <a:lvl3pPr lvl="2" algn="l">
              <a:lnSpc>
                <a:spcPct val="100000"/>
              </a:lnSpc>
              <a:spcBef>
                <a:spcPts val="0"/>
              </a:spcBef>
              <a:spcAft>
                <a:spcPts val="0"/>
              </a:spcAft>
              <a:buSzPts val="2900"/>
              <a:buFont typeface="Lato"/>
              <a:buNone/>
              <a:defRPr>
                <a:latin typeface="Lato"/>
                <a:ea typeface="Lato"/>
                <a:cs typeface="Lato"/>
                <a:sym typeface="Lato"/>
              </a:defRPr>
            </a:lvl3pPr>
            <a:lvl4pPr lvl="3" algn="l">
              <a:lnSpc>
                <a:spcPct val="100000"/>
              </a:lnSpc>
              <a:spcBef>
                <a:spcPts val="0"/>
              </a:spcBef>
              <a:spcAft>
                <a:spcPts val="0"/>
              </a:spcAft>
              <a:buSzPts val="2900"/>
              <a:buFont typeface="Lato"/>
              <a:buNone/>
              <a:defRPr>
                <a:latin typeface="Lato"/>
                <a:ea typeface="Lato"/>
                <a:cs typeface="Lato"/>
                <a:sym typeface="Lato"/>
              </a:defRPr>
            </a:lvl4pPr>
            <a:lvl5pPr lvl="4" algn="l">
              <a:lnSpc>
                <a:spcPct val="100000"/>
              </a:lnSpc>
              <a:spcBef>
                <a:spcPts val="0"/>
              </a:spcBef>
              <a:spcAft>
                <a:spcPts val="0"/>
              </a:spcAft>
              <a:buSzPts val="2900"/>
              <a:buFont typeface="Lato"/>
              <a:buNone/>
              <a:defRPr>
                <a:latin typeface="Lato"/>
                <a:ea typeface="Lato"/>
                <a:cs typeface="Lato"/>
                <a:sym typeface="Lato"/>
              </a:defRPr>
            </a:lvl5pPr>
            <a:lvl6pPr lvl="5" algn="l">
              <a:lnSpc>
                <a:spcPct val="100000"/>
              </a:lnSpc>
              <a:spcBef>
                <a:spcPts val="0"/>
              </a:spcBef>
              <a:spcAft>
                <a:spcPts val="0"/>
              </a:spcAft>
              <a:buSzPts val="2900"/>
              <a:buFont typeface="Lato"/>
              <a:buNone/>
              <a:defRPr>
                <a:latin typeface="Lato"/>
                <a:ea typeface="Lato"/>
                <a:cs typeface="Lato"/>
                <a:sym typeface="Lato"/>
              </a:defRPr>
            </a:lvl6pPr>
            <a:lvl7pPr lvl="6" algn="l">
              <a:lnSpc>
                <a:spcPct val="100000"/>
              </a:lnSpc>
              <a:spcBef>
                <a:spcPts val="0"/>
              </a:spcBef>
              <a:spcAft>
                <a:spcPts val="0"/>
              </a:spcAft>
              <a:buSzPts val="2900"/>
              <a:buFont typeface="Lato"/>
              <a:buNone/>
              <a:defRPr>
                <a:latin typeface="Lato"/>
                <a:ea typeface="Lato"/>
                <a:cs typeface="Lato"/>
                <a:sym typeface="Lato"/>
              </a:defRPr>
            </a:lvl7pPr>
            <a:lvl8pPr lvl="7" algn="l">
              <a:lnSpc>
                <a:spcPct val="100000"/>
              </a:lnSpc>
              <a:spcBef>
                <a:spcPts val="0"/>
              </a:spcBef>
              <a:spcAft>
                <a:spcPts val="0"/>
              </a:spcAft>
              <a:buSzPts val="2900"/>
              <a:buFont typeface="Lato"/>
              <a:buNone/>
              <a:defRPr>
                <a:latin typeface="Lato"/>
                <a:ea typeface="Lato"/>
                <a:cs typeface="Lato"/>
                <a:sym typeface="Lato"/>
              </a:defRPr>
            </a:lvl8pPr>
            <a:lvl9pPr lvl="8" algn="l">
              <a:lnSpc>
                <a:spcPct val="100000"/>
              </a:lnSpc>
              <a:spcBef>
                <a:spcPts val="0"/>
              </a:spcBef>
              <a:spcAft>
                <a:spcPts val="0"/>
              </a:spcAft>
              <a:buSzPts val="2900"/>
              <a:buFont typeface="Lato"/>
              <a:buNone/>
              <a:defRPr>
                <a:latin typeface="Lato"/>
                <a:ea typeface="Lato"/>
                <a:cs typeface="Lato"/>
                <a:sym typeface="Lato"/>
              </a:defRPr>
            </a:lvl9pPr>
          </a:lstStyle>
          <a:p>
            <a:endParaRPr/>
          </a:p>
        </p:txBody>
      </p:sp>
      <p:sp>
        <p:nvSpPr>
          <p:cNvPr id="1150" name="Google Shape;1150;p122"/>
          <p:cNvSpPr/>
          <p:nvPr/>
        </p:nvSpPr>
        <p:spPr>
          <a:xfrm>
            <a:off x="311706" y="4742174"/>
            <a:ext cx="8463900" cy="6000"/>
          </a:xfrm>
          <a:prstGeom prst="rect">
            <a:avLst/>
          </a:prstGeom>
          <a:solidFill>
            <a:schemeClr val="accent4"/>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accent4"/>
              </a:solidFill>
              <a:latin typeface="Arial"/>
              <a:ea typeface="Arial"/>
              <a:cs typeface="Arial"/>
              <a:sym typeface="Arial"/>
            </a:endParaRPr>
          </a:p>
        </p:txBody>
      </p:sp>
      <p:sp>
        <p:nvSpPr>
          <p:cNvPr id="1151" name="Google Shape;1151;p122"/>
          <p:cNvSpPr txBox="1">
            <a:spLocks noGrp="1"/>
          </p:cNvSpPr>
          <p:nvPr>
            <p:ph type="body" idx="8"/>
          </p:nvPr>
        </p:nvSpPr>
        <p:spPr>
          <a:xfrm>
            <a:off x="3014086" y="4082825"/>
            <a:ext cx="4120800" cy="393600"/>
          </a:xfrm>
          <a:prstGeom prst="rect">
            <a:avLst/>
          </a:prstGeom>
          <a:noFill/>
          <a:ln>
            <a:noFill/>
          </a:ln>
        </p:spPr>
        <p:txBody>
          <a:bodyPr spcFirstLastPara="1" wrap="square" lIns="92475" tIns="92475" rIns="92475" bIns="92475" anchor="t" anchorCtr="0">
            <a:noAutofit/>
          </a:bodyPr>
          <a:lstStyle>
            <a:lvl1pPr marL="457200" lvl="0"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1pPr>
            <a:lvl2pPr marL="914400" lvl="1"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2pPr>
            <a:lvl3pPr marL="1371600" lvl="2"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3pPr>
            <a:lvl4pPr marL="1828800" lvl="3"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4pPr>
            <a:lvl5pPr marL="2286000" lvl="4"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5pPr>
            <a:lvl6pPr marL="2743200" lvl="5"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6pPr>
            <a:lvl7pPr marL="3200400" lvl="6"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7pPr>
            <a:lvl8pPr marL="3657600" lvl="7"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8pPr>
            <a:lvl9pPr marL="4114800" lvl="8"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9pPr>
          </a:lstStyle>
          <a:p>
            <a:endParaRPr/>
          </a:p>
        </p:txBody>
      </p:sp>
      <p:sp>
        <p:nvSpPr>
          <p:cNvPr id="1152" name="Google Shape;1152;p122"/>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accent4"/>
              </a:buClr>
              <a:buSzPts val="800"/>
              <a:buFont typeface="Lato"/>
              <a:buChar char="●"/>
              <a:defRPr sz="800">
                <a:solidFill>
                  <a:schemeClr val="accent4"/>
                </a:solidFill>
                <a:latin typeface="Lato"/>
                <a:ea typeface="Lato"/>
                <a:cs typeface="Lato"/>
                <a:sym typeface="Lato"/>
              </a:defRPr>
            </a:lvl1pPr>
            <a:lvl2pPr marL="914400" lvl="1"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2pPr>
            <a:lvl3pPr marL="1371600" lvl="2"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3pPr>
            <a:lvl4pPr marL="1828800" lvl="3"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4pPr>
            <a:lvl5pPr marL="2286000" lvl="4"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5pPr>
            <a:lvl6pPr marL="2743200" lvl="5"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6pPr>
            <a:lvl7pPr marL="3200400" lvl="6"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7pPr>
            <a:lvl8pPr marL="3657600" lvl="7"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8pPr>
            <a:lvl9pPr marL="4114800" lvl="8" indent="-279400" algn="l">
              <a:lnSpc>
                <a:spcPct val="115000"/>
              </a:lnSpc>
              <a:spcBef>
                <a:spcPts val="0"/>
              </a:spcBef>
              <a:spcAft>
                <a:spcPts val="0"/>
              </a:spcAft>
              <a:buClr>
                <a:schemeClr val="accent4"/>
              </a:buClr>
              <a:buSzPts val="800"/>
              <a:buFont typeface="Lato"/>
              <a:buChar char="■"/>
              <a:defRPr sz="800" b="1">
                <a:solidFill>
                  <a:schemeClr val="accent4"/>
                </a:solidFill>
                <a:latin typeface="Lato"/>
                <a:ea typeface="Lato"/>
                <a:cs typeface="Lato"/>
                <a:sym typeface="Lato"/>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Lys gul - brødtekst og diagram">
  <p:cSld name="CUSTOM_2_2_1_1_1">
    <p:bg>
      <p:bgPr>
        <a:solidFill>
          <a:schemeClr val="accent5"/>
        </a:solidFill>
        <a:effectLst/>
      </p:bgPr>
    </p:bg>
    <p:spTree>
      <p:nvGrpSpPr>
        <p:cNvPr id="1" name="Shape 1153"/>
        <p:cNvGrpSpPr/>
        <p:nvPr/>
      </p:nvGrpSpPr>
      <p:grpSpPr>
        <a:xfrm>
          <a:off x="0" y="0"/>
          <a:ext cx="0" cy="0"/>
          <a:chOff x="0" y="0"/>
          <a:chExt cx="0" cy="0"/>
        </a:xfrm>
      </p:grpSpPr>
      <p:sp>
        <p:nvSpPr>
          <p:cNvPr id="1154" name="Google Shape;1154;p123"/>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55" name="Google Shape;1155;p123"/>
          <p:cNvSpPr txBox="1">
            <a:spLocks noGrp="1"/>
          </p:cNvSpPr>
          <p:nvPr>
            <p:ph type="body" idx="1"/>
          </p:nvPr>
        </p:nvSpPr>
        <p:spPr>
          <a:xfrm>
            <a:off x="311706" y="1074369"/>
            <a:ext cx="2403300" cy="333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156" name="Google Shape;1156;p12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157" name="Google Shape;1157;p123"/>
          <p:cNvSpPr txBox="1">
            <a:spLocks noGrp="1"/>
          </p:cNvSpPr>
          <p:nvPr>
            <p:ph type="body" idx="2"/>
          </p:nvPr>
        </p:nvSpPr>
        <p:spPr>
          <a:xfrm>
            <a:off x="221350" y="4778696"/>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158" name="Google Shape;1158;p123"/>
          <p:cNvSpPr txBox="1">
            <a:spLocks noGrp="1"/>
          </p:cNvSpPr>
          <p:nvPr>
            <p:ph type="body" idx="3"/>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159" name="Google Shape;1159;p123"/>
          <p:cNvSpPr/>
          <p:nvPr/>
        </p:nvSpPr>
        <p:spPr>
          <a:xfrm>
            <a:off x="2883777" y="445022"/>
            <a:ext cx="4251300" cy="3964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p123"/>
          <p:cNvSpPr/>
          <p:nvPr/>
        </p:nvSpPr>
        <p:spPr>
          <a:xfrm>
            <a:off x="7134962" y="445039"/>
            <a:ext cx="1705500" cy="3964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p123"/>
          <p:cNvSpPr txBox="1">
            <a:spLocks noGrp="1"/>
          </p:cNvSpPr>
          <p:nvPr>
            <p:ph type="title" idx="4"/>
          </p:nvPr>
        </p:nvSpPr>
        <p:spPr>
          <a:xfrm>
            <a:off x="7183261" y="445022"/>
            <a:ext cx="14442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4800"/>
              <a:buFont typeface="Ovo"/>
              <a:buNone/>
              <a:defRPr sz="4800">
                <a:solidFill>
                  <a:schemeClr val="l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62" name="Google Shape;1162;p123"/>
          <p:cNvSpPr txBox="1">
            <a:spLocks noGrp="1"/>
          </p:cNvSpPr>
          <p:nvPr>
            <p:ph type="title" idx="5"/>
          </p:nvPr>
        </p:nvSpPr>
        <p:spPr>
          <a:xfrm>
            <a:off x="7183261" y="3522141"/>
            <a:ext cx="16278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4800"/>
              <a:buFont typeface="Ovo"/>
              <a:buNone/>
              <a:defRPr sz="48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63" name="Google Shape;1163;p123"/>
          <p:cNvSpPr txBox="1">
            <a:spLocks noGrp="1"/>
          </p:cNvSpPr>
          <p:nvPr>
            <p:ph type="title" idx="6"/>
          </p:nvPr>
        </p:nvSpPr>
        <p:spPr>
          <a:xfrm>
            <a:off x="7213130" y="4082823"/>
            <a:ext cx="1627800" cy="357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1100"/>
              <a:buFont typeface="Lato"/>
              <a:buNone/>
              <a:defRPr sz="11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164" name="Google Shape;1164;p123"/>
          <p:cNvSpPr txBox="1">
            <a:spLocks noGrp="1"/>
          </p:cNvSpPr>
          <p:nvPr>
            <p:ph type="title" idx="7"/>
          </p:nvPr>
        </p:nvSpPr>
        <p:spPr>
          <a:xfrm>
            <a:off x="7183261" y="1001571"/>
            <a:ext cx="1444200" cy="261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1100"/>
              <a:buFont typeface="Lato"/>
              <a:buNone/>
              <a:defRPr sz="1100">
                <a:solidFill>
                  <a:schemeClr val="lt1"/>
                </a:solidFill>
                <a:latin typeface="Lato"/>
                <a:ea typeface="Lato"/>
                <a:cs typeface="Lato"/>
                <a:sym typeface="Lato"/>
              </a:defRPr>
            </a:lvl1pPr>
            <a:lvl2pPr lvl="1" algn="l">
              <a:lnSpc>
                <a:spcPct val="100000"/>
              </a:lnSpc>
              <a:spcBef>
                <a:spcPts val="0"/>
              </a:spcBef>
              <a:spcAft>
                <a:spcPts val="0"/>
              </a:spcAft>
              <a:buSzPts val="2900"/>
              <a:buFont typeface="Lato"/>
              <a:buNone/>
              <a:defRPr>
                <a:latin typeface="Lato"/>
                <a:ea typeface="Lato"/>
                <a:cs typeface="Lato"/>
                <a:sym typeface="Lato"/>
              </a:defRPr>
            </a:lvl2pPr>
            <a:lvl3pPr lvl="2" algn="l">
              <a:lnSpc>
                <a:spcPct val="100000"/>
              </a:lnSpc>
              <a:spcBef>
                <a:spcPts val="0"/>
              </a:spcBef>
              <a:spcAft>
                <a:spcPts val="0"/>
              </a:spcAft>
              <a:buSzPts val="2900"/>
              <a:buFont typeface="Lato"/>
              <a:buNone/>
              <a:defRPr>
                <a:latin typeface="Lato"/>
                <a:ea typeface="Lato"/>
                <a:cs typeface="Lato"/>
                <a:sym typeface="Lato"/>
              </a:defRPr>
            </a:lvl3pPr>
            <a:lvl4pPr lvl="3" algn="l">
              <a:lnSpc>
                <a:spcPct val="100000"/>
              </a:lnSpc>
              <a:spcBef>
                <a:spcPts val="0"/>
              </a:spcBef>
              <a:spcAft>
                <a:spcPts val="0"/>
              </a:spcAft>
              <a:buSzPts val="2900"/>
              <a:buFont typeface="Lato"/>
              <a:buNone/>
              <a:defRPr>
                <a:latin typeface="Lato"/>
                <a:ea typeface="Lato"/>
                <a:cs typeface="Lato"/>
                <a:sym typeface="Lato"/>
              </a:defRPr>
            </a:lvl4pPr>
            <a:lvl5pPr lvl="4" algn="l">
              <a:lnSpc>
                <a:spcPct val="100000"/>
              </a:lnSpc>
              <a:spcBef>
                <a:spcPts val="0"/>
              </a:spcBef>
              <a:spcAft>
                <a:spcPts val="0"/>
              </a:spcAft>
              <a:buSzPts val="2900"/>
              <a:buFont typeface="Lato"/>
              <a:buNone/>
              <a:defRPr>
                <a:latin typeface="Lato"/>
                <a:ea typeface="Lato"/>
                <a:cs typeface="Lato"/>
                <a:sym typeface="Lato"/>
              </a:defRPr>
            </a:lvl5pPr>
            <a:lvl6pPr lvl="5" algn="l">
              <a:lnSpc>
                <a:spcPct val="100000"/>
              </a:lnSpc>
              <a:spcBef>
                <a:spcPts val="0"/>
              </a:spcBef>
              <a:spcAft>
                <a:spcPts val="0"/>
              </a:spcAft>
              <a:buSzPts val="2900"/>
              <a:buFont typeface="Lato"/>
              <a:buNone/>
              <a:defRPr>
                <a:latin typeface="Lato"/>
                <a:ea typeface="Lato"/>
                <a:cs typeface="Lato"/>
                <a:sym typeface="Lato"/>
              </a:defRPr>
            </a:lvl6pPr>
            <a:lvl7pPr lvl="6" algn="l">
              <a:lnSpc>
                <a:spcPct val="100000"/>
              </a:lnSpc>
              <a:spcBef>
                <a:spcPts val="0"/>
              </a:spcBef>
              <a:spcAft>
                <a:spcPts val="0"/>
              </a:spcAft>
              <a:buSzPts val="2900"/>
              <a:buFont typeface="Lato"/>
              <a:buNone/>
              <a:defRPr>
                <a:latin typeface="Lato"/>
                <a:ea typeface="Lato"/>
                <a:cs typeface="Lato"/>
                <a:sym typeface="Lato"/>
              </a:defRPr>
            </a:lvl7pPr>
            <a:lvl8pPr lvl="7" algn="l">
              <a:lnSpc>
                <a:spcPct val="100000"/>
              </a:lnSpc>
              <a:spcBef>
                <a:spcPts val="0"/>
              </a:spcBef>
              <a:spcAft>
                <a:spcPts val="0"/>
              </a:spcAft>
              <a:buSzPts val="2900"/>
              <a:buFont typeface="Lato"/>
              <a:buNone/>
              <a:defRPr>
                <a:latin typeface="Lato"/>
                <a:ea typeface="Lato"/>
                <a:cs typeface="Lato"/>
                <a:sym typeface="Lato"/>
              </a:defRPr>
            </a:lvl8pPr>
            <a:lvl9pPr lvl="8" algn="l">
              <a:lnSpc>
                <a:spcPct val="100000"/>
              </a:lnSpc>
              <a:spcBef>
                <a:spcPts val="0"/>
              </a:spcBef>
              <a:spcAft>
                <a:spcPts val="0"/>
              </a:spcAft>
              <a:buSzPts val="2900"/>
              <a:buFont typeface="Lato"/>
              <a:buNone/>
              <a:defRPr>
                <a:latin typeface="Lato"/>
                <a:ea typeface="Lato"/>
                <a:cs typeface="Lato"/>
                <a:sym typeface="Lato"/>
              </a:defRPr>
            </a:lvl9pPr>
          </a:lstStyle>
          <a:p>
            <a:endParaRPr/>
          </a:p>
        </p:txBody>
      </p:sp>
      <p:sp>
        <p:nvSpPr>
          <p:cNvPr id="1165" name="Google Shape;1165;p123"/>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166" name="Google Shape;1166;p123"/>
          <p:cNvSpPr txBox="1">
            <a:spLocks noGrp="1"/>
          </p:cNvSpPr>
          <p:nvPr>
            <p:ph type="body" idx="8"/>
          </p:nvPr>
        </p:nvSpPr>
        <p:spPr>
          <a:xfrm>
            <a:off x="3014086" y="4082825"/>
            <a:ext cx="4121100" cy="393600"/>
          </a:xfrm>
          <a:prstGeom prst="rect">
            <a:avLst/>
          </a:prstGeom>
          <a:noFill/>
          <a:ln>
            <a:noFill/>
          </a:ln>
        </p:spPr>
        <p:txBody>
          <a:bodyPr spcFirstLastPara="1" wrap="square" lIns="92475" tIns="92475" rIns="92475" bIns="92475" anchor="t" anchorCtr="0">
            <a:noAutofit/>
          </a:bodyPr>
          <a:lstStyle>
            <a:lvl1pPr marL="457200" lvl="0"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1pPr>
            <a:lvl2pPr marL="914400" lvl="1"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2pPr>
            <a:lvl3pPr marL="1371600" lvl="2"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3pPr>
            <a:lvl4pPr marL="1828800" lvl="3"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4pPr>
            <a:lvl5pPr marL="2286000" lvl="4"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5pPr>
            <a:lvl6pPr marL="2743200" lvl="5"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6pPr>
            <a:lvl7pPr marL="3200400" lvl="6"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7pPr>
            <a:lvl8pPr marL="3657600" lvl="7"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8pPr>
            <a:lvl9pPr marL="4114800" lvl="8"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9pPr>
          </a:lstStyle>
          <a:p>
            <a:endParaRPr/>
          </a:p>
        </p:txBody>
      </p:sp>
      <p:sp>
        <p:nvSpPr>
          <p:cNvPr id="1167" name="Google Shape;1167;p123"/>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Orange - brødtekst og diagram">
  <p:cSld name="CUSTOM_2_2_1_1_1_1">
    <p:bg>
      <p:bgPr>
        <a:solidFill>
          <a:schemeClr val="accent4"/>
        </a:solidFill>
        <a:effectLst/>
      </p:bgPr>
    </p:bg>
    <p:spTree>
      <p:nvGrpSpPr>
        <p:cNvPr id="1" name="Shape 1168"/>
        <p:cNvGrpSpPr/>
        <p:nvPr/>
      </p:nvGrpSpPr>
      <p:grpSpPr>
        <a:xfrm>
          <a:off x="0" y="0"/>
          <a:ext cx="0" cy="0"/>
          <a:chOff x="0" y="0"/>
          <a:chExt cx="0" cy="0"/>
        </a:xfrm>
      </p:grpSpPr>
      <p:sp>
        <p:nvSpPr>
          <p:cNvPr id="1169" name="Google Shape;1169;p124"/>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70" name="Google Shape;1170;p124"/>
          <p:cNvSpPr txBox="1">
            <a:spLocks noGrp="1"/>
          </p:cNvSpPr>
          <p:nvPr>
            <p:ph type="body" idx="1"/>
          </p:nvPr>
        </p:nvSpPr>
        <p:spPr>
          <a:xfrm>
            <a:off x="311706" y="1074369"/>
            <a:ext cx="2403300" cy="333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171" name="Google Shape;1171;p124"/>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172" name="Google Shape;1172;p124"/>
          <p:cNvSpPr txBox="1">
            <a:spLocks noGrp="1"/>
          </p:cNvSpPr>
          <p:nvPr>
            <p:ph type="body" idx="2"/>
          </p:nvPr>
        </p:nvSpPr>
        <p:spPr>
          <a:xfrm>
            <a:off x="221350" y="4778696"/>
            <a:ext cx="411900" cy="3936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173" name="Google Shape;1173;p124"/>
          <p:cNvSpPr txBox="1">
            <a:spLocks noGrp="1"/>
          </p:cNvSpPr>
          <p:nvPr>
            <p:ph type="body" idx="3"/>
          </p:nvPr>
        </p:nvSpPr>
        <p:spPr>
          <a:xfrm>
            <a:off x="572198" y="4785450"/>
            <a:ext cx="1627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174" name="Google Shape;1174;p124"/>
          <p:cNvSpPr/>
          <p:nvPr/>
        </p:nvSpPr>
        <p:spPr>
          <a:xfrm>
            <a:off x="2883777" y="445022"/>
            <a:ext cx="4251300" cy="3964500"/>
          </a:xfrm>
          <a:prstGeom prst="rect">
            <a:avLst/>
          </a:prstGeom>
          <a:solidFill>
            <a:srgbClr val="F1F7F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5" name="Google Shape;1175;p124"/>
          <p:cNvSpPr/>
          <p:nvPr/>
        </p:nvSpPr>
        <p:spPr>
          <a:xfrm>
            <a:off x="7134962" y="445039"/>
            <a:ext cx="1705500" cy="3964500"/>
          </a:xfrm>
          <a:prstGeom prst="rect">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6" name="Google Shape;1176;p124"/>
          <p:cNvSpPr txBox="1">
            <a:spLocks noGrp="1"/>
          </p:cNvSpPr>
          <p:nvPr>
            <p:ph type="title" idx="4"/>
          </p:nvPr>
        </p:nvSpPr>
        <p:spPr>
          <a:xfrm>
            <a:off x="7183261" y="445022"/>
            <a:ext cx="14442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4800"/>
              <a:buFont typeface="Ovo"/>
              <a:buNone/>
              <a:defRPr sz="4800">
                <a:solidFill>
                  <a:schemeClr val="lt1"/>
                </a:solidFill>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77" name="Google Shape;1177;p124"/>
          <p:cNvSpPr txBox="1">
            <a:spLocks noGrp="1"/>
          </p:cNvSpPr>
          <p:nvPr>
            <p:ph type="title" idx="5"/>
          </p:nvPr>
        </p:nvSpPr>
        <p:spPr>
          <a:xfrm>
            <a:off x="7183261" y="3522141"/>
            <a:ext cx="1627800" cy="7971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4800"/>
              <a:buFont typeface="Ovo"/>
              <a:buNone/>
              <a:defRPr sz="48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178" name="Google Shape;1178;p124"/>
          <p:cNvSpPr txBox="1">
            <a:spLocks noGrp="1"/>
          </p:cNvSpPr>
          <p:nvPr>
            <p:ph type="title" idx="6"/>
          </p:nvPr>
        </p:nvSpPr>
        <p:spPr>
          <a:xfrm>
            <a:off x="7213130" y="4082823"/>
            <a:ext cx="1627800" cy="357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SzPts val="1100"/>
              <a:buFont typeface="Lato"/>
              <a:buNone/>
              <a:defRPr sz="1100">
                <a:latin typeface="Lato"/>
                <a:ea typeface="Lato"/>
                <a:cs typeface="Lato"/>
                <a:sym typeface="Lato"/>
              </a:defRPr>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1179" name="Google Shape;1179;p124"/>
          <p:cNvSpPr txBox="1">
            <a:spLocks noGrp="1"/>
          </p:cNvSpPr>
          <p:nvPr>
            <p:ph type="title" idx="7"/>
          </p:nvPr>
        </p:nvSpPr>
        <p:spPr>
          <a:xfrm>
            <a:off x="7183261" y="1001571"/>
            <a:ext cx="1444200" cy="261900"/>
          </a:xfrm>
          <a:prstGeom prst="rect">
            <a:avLst/>
          </a:prstGeom>
          <a:noFill/>
          <a:ln>
            <a:noFill/>
          </a:ln>
        </p:spPr>
        <p:txBody>
          <a:bodyPr spcFirstLastPara="1" wrap="square" lIns="92475" tIns="92475" rIns="92475" bIns="92475" anchor="t" anchorCtr="0">
            <a:noAutofit/>
          </a:bodyPr>
          <a:lstStyle>
            <a:lvl1pPr lvl="0" algn="l">
              <a:lnSpc>
                <a:spcPct val="100000"/>
              </a:lnSpc>
              <a:spcBef>
                <a:spcPts val="0"/>
              </a:spcBef>
              <a:spcAft>
                <a:spcPts val="0"/>
              </a:spcAft>
              <a:buClr>
                <a:schemeClr val="lt1"/>
              </a:buClr>
              <a:buSzPts val="1100"/>
              <a:buFont typeface="Lato"/>
              <a:buNone/>
              <a:defRPr sz="1100">
                <a:solidFill>
                  <a:schemeClr val="lt1"/>
                </a:solidFill>
                <a:latin typeface="Lato"/>
                <a:ea typeface="Lato"/>
                <a:cs typeface="Lato"/>
                <a:sym typeface="Lato"/>
              </a:defRPr>
            </a:lvl1pPr>
            <a:lvl2pPr lvl="1" algn="l">
              <a:lnSpc>
                <a:spcPct val="100000"/>
              </a:lnSpc>
              <a:spcBef>
                <a:spcPts val="0"/>
              </a:spcBef>
              <a:spcAft>
                <a:spcPts val="0"/>
              </a:spcAft>
              <a:buSzPts val="2900"/>
              <a:buFont typeface="Lato"/>
              <a:buNone/>
              <a:defRPr>
                <a:latin typeface="Lato"/>
                <a:ea typeface="Lato"/>
                <a:cs typeface="Lato"/>
                <a:sym typeface="Lato"/>
              </a:defRPr>
            </a:lvl2pPr>
            <a:lvl3pPr lvl="2" algn="l">
              <a:lnSpc>
                <a:spcPct val="100000"/>
              </a:lnSpc>
              <a:spcBef>
                <a:spcPts val="0"/>
              </a:spcBef>
              <a:spcAft>
                <a:spcPts val="0"/>
              </a:spcAft>
              <a:buSzPts val="2900"/>
              <a:buFont typeface="Lato"/>
              <a:buNone/>
              <a:defRPr>
                <a:latin typeface="Lato"/>
                <a:ea typeface="Lato"/>
                <a:cs typeface="Lato"/>
                <a:sym typeface="Lato"/>
              </a:defRPr>
            </a:lvl3pPr>
            <a:lvl4pPr lvl="3" algn="l">
              <a:lnSpc>
                <a:spcPct val="100000"/>
              </a:lnSpc>
              <a:spcBef>
                <a:spcPts val="0"/>
              </a:spcBef>
              <a:spcAft>
                <a:spcPts val="0"/>
              </a:spcAft>
              <a:buSzPts val="2900"/>
              <a:buFont typeface="Lato"/>
              <a:buNone/>
              <a:defRPr>
                <a:latin typeface="Lato"/>
                <a:ea typeface="Lato"/>
                <a:cs typeface="Lato"/>
                <a:sym typeface="Lato"/>
              </a:defRPr>
            </a:lvl4pPr>
            <a:lvl5pPr lvl="4" algn="l">
              <a:lnSpc>
                <a:spcPct val="100000"/>
              </a:lnSpc>
              <a:spcBef>
                <a:spcPts val="0"/>
              </a:spcBef>
              <a:spcAft>
                <a:spcPts val="0"/>
              </a:spcAft>
              <a:buSzPts val="2900"/>
              <a:buFont typeface="Lato"/>
              <a:buNone/>
              <a:defRPr>
                <a:latin typeface="Lato"/>
                <a:ea typeface="Lato"/>
                <a:cs typeface="Lato"/>
                <a:sym typeface="Lato"/>
              </a:defRPr>
            </a:lvl5pPr>
            <a:lvl6pPr lvl="5" algn="l">
              <a:lnSpc>
                <a:spcPct val="100000"/>
              </a:lnSpc>
              <a:spcBef>
                <a:spcPts val="0"/>
              </a:spcBef>
              <a:spcAft>
                <a:spcPts val="0"/>
              </a:spcAft>
              <a:buSzPts val="2900"/>
              <a:buFont typeface="Lato"/>
              <a:buNone/>
              <a:defRPr>
                <a:latin typeface="Lato"/>
                <a:ea typeface="Lato"/>
                <a:cs typeface="Lato"/>
                <a:sym typeface="Lato"/>
              </a:defRPr>
            </a:lvl6pPr>
            <a:lvl7pPr lvl="6" algn="l">
              <a:lnSpc>
                <a:spcPct val="100000"/>
              </a:lnSpc>
              <a:spcBef>
                <a:spcPts val="0"/>
              </a:spcBef>
              <a:spcAft>
                <a:spcPts val="0"/>
              </a:spcAft>
              <a:buSzPts val="2900"/>
              <a:buFont typeface="Lato"/>
              <a:buNone/>
              <a:defRPr>
                <a:latin typeface="Lato"/>
                <a:ea typeface="Lato"/>
                <a:cs typeface="Lato"/>
                <a:sym typeface="Lato"/>
              </a:defRPr>
            </a:lvl7pPr>
            <a:lvl8pPr lvl="7" algn="l">
              <a:lnSpc>
                <a:spcPct val="100000"/>
              </a:lnSpc>
              <a:spcBef>
                <a:spcPts val="0"/>
              </a:spcBef>
              <a:spcAft>
                <a:spcPts val="0"/>
              </a:spcAft>
              <a:buSzPts val="2900"/>
              <a:buFont typeface="Lato"/>
              <a:buNone/>
              <a:defRPr>
                <a:latin typeface="Lato"/>
                <a:ea typeface="Lato"/>
                <a:cs typeface="Lato"/>
                <a:sym typeface="Lato"/>
              </a:defRPr>
            </a:lvl8pPr>
            <a:lvl9pPr lvl="8" algn="l">
              <a:lnSpc>
                <a:spcPct val="100000"/>
              </a:lnSpc>
              <a:spcBef>
                <a:spcPts val="0"/>
              </a:spcBef>
              <a:spcAft>
                <a:spcPts val="0"/>
              </a:spcAft>
              <a:buSzPts val="2900"/>
              <a:buFont typeface="Lato"/>
              <a:buNone/>
              <a:defRPr>
                <a:latin typeface="Lato"/>
                <a:ea typeface="Lato"/>
                <a:cs typeface="Lato"/>
                <a:sym typeface="Lato"/>
              </a:defRPr>
            </a:lvl9pPr>
          </a:lstStyle>
          <a:p>
            <a:endParaRPr/>
          </a:p>
        </p:txBody>
      </p:sp>
      <p:sp>
        <p:nvSpPr>
          <p:cNvPr id="1180" name="Google Shape;1180;p124"/>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181" name="Google Shape;1181;p124"/>
          <p:cNvSpPr txBox="1">
            <a:spLocks noGrp="1"/>
          </p:cNvSpPr>
          <p:nvPr>
            <p:ph type="body" idx="8"/>
          </p:nvPr>
        </p:nvSpPr>
        <p:spPr>
          <a:xfrm>
            <a:off x="3014086" y="4082825"/>
            <a:ext cx="4120800" cy="393600"/>
          </a:xfrm>
          <a:prstGeom prst="rect">
            <a:avLst/>
          </a:prstGeom>
          <a:noFill/>
          <a:ln>
            <a:noFill/>
          </a:ln>
        </p:spPr>
        <p:txBody>
          <a:bodyPr spcFirstLastPara="1" wrap="square" lIns="92475" tIns="92475" rIns="92475" bIns="92475" anchor="t" anchorCtr="0">
            <a:noAutofit/>
          </a:bodyPr>
          <a:lstStyle>
            <a:lvl1pPr marL="457200" lvl="0"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1pPr>
            <a:lvl2pPr marL="914400" lvl="1"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2pPr>
            <a:lvl3pPr marL="1371600" lvl="2"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3pPr>
            <a:lvl4pPr marL="1828800" lvl="3"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4pPr>
            <a:lvl5pPr marL="2286000" lvl="4"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5pPr>
            <a:lvl6pPr marL="2743200" lvl="5"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6pPr>
            <a:lvl7pPr marL="3200400" lvl="6"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7pPr>
            <a:lvl8pPr marL="3657600" lvl="7"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8pPr>
            <a:lvl9pPr marL="4114800" lvl="8" indent="-298450" algn="l">
              <a:lnSpc>
                <a:spcPct val="115000"/>
              </a:lnSpc>
              <a:spcBef>
                <a:spcPts val="0"/>
              </a:spcBef>
              <a:spcAft>
                <a:spcPts val="0"/>
              </a:spcAft>
              <a:buClr>
                <a:schemeClr val="dk1"/>
              </a:buClr>
              <a:buSzPts val="1100"/>
              <a:buFont typeface="Lato"/>
              <a:buChar char="■"/>
              <a:defRPr sz="1100" i="1">
                <a:solidFill>
                  <a:schemeClr val="dk1"/>
                </a:solidFill>
                <a:latin typeface="Lato"/>
                <a:ea typeface="Lato"/>
                <a:cs typeface="Lato"/>
                <a:sym typeface="Lato"/>
              </a:defRPr>
            </a:lvl9pPr>
          </a:lstStyle>
          <a:p>
            <a:endParaRPr/>
          </a:p>
        </p:txBody>
      </p:sp>
      <p:sp>
        <p:nvSpPr>
          <p:cNvPr id="1182" name="Google Shape;1182;p124"/>
          <p:cNvSpPr txBox="1">
            <a:spLocks noGrp="1"/>
          </p:cNvSpPr>
          <p:nvPr>
            <p:ph type="body" idx="9"/>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Mørk grøn - 3 rækker med ikoner">
  <p:cSld name="CUSTOM_2_1_1_1_1_1">
    <p:bg>
      <p:bgPr>
        <a:solidFill>
          <a:schemeClr val="dk1"/>
        </a:solidFill>
        <a:effectLst/>
      </p:bgPr>
    </p:bg>
    <p:spTree>
      <p:nvGrpSpPr>
        <p:cNvPr id="1" name="Shape 1183"/>
        <p:cNvGrpSpPr/>
        <p:nvPr/>
      </p:nvGrpSpPr>
      <p:grpSpPr>
        <a:xfrm>
          <a:off x="0" y="0"/>
          <a:ext cx="0" cy="0"/>
          <a:chOff x="0" y="0"/>
          <a:chExt cx="0" cy="0"/>
        </a:xfrm>
      </p:grpSpPr>
      <p:sp>
        <p:nvSpPr>
          <p:cNvPr id="1184" name="Google Shape;1184;p125"/>
          <p:cNvSpPr txBox="1">
            <a:spLocks noGrp="1"/>
          </p:cNvSpPr>
          <p:nvPr>
            <p:ph type="title"/>
          </p:nvPr>
        </p:nvSpPr>
        <p:spPr>
          <a:xfrm>
            <a:off x="311706" y="373271"/>
            <a:ext cx="8529000" cy="6090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Clr>
                <a:schemeClr val="accent1"/>
              </a:buClr>
              <a:buSzPts val="3200"/>
              <a:buFont typeface="Ovo"/>
              <a:buNone/>
              <a:defRPr sz="3200">
                <a:solidFill>
                  <a:schemeClr val="accent1"/>
                </a:solidFill>
                <a:latin typeface="Ovo"/>
                <a:ea typeface="Ovo"/>
                <a:cs typeface="Ovo"/>
                <a:sym typeface="Ovo"/>
              </a:defRPr>
            </a:lvl1pPr>
            <a:lvl2pPr lvl="1" algn="l">
              <a:lnSpc>
                <a:spcPct val="100000"/>
              </a:lnSpc>
              <a:spcBef>
                <a:spcPts val="0"/>
              </a:spcBef>
              <a:spcAft>
                <a:spcPts val="0"/>
              </a:spcAft>
              <a:buClr>
                <a:schemeClr val="accent1"/>
              </a:buClr>
              <a:buSzPts val="2900"/>
              <a:buNone/>
              <a:defRPr>
                <a:solidFill>
                  <a:schemeClr val="accent1"/>
                </a:solidFill>
              </a:defRPr>
            </a:lvl2pPr>
            <a:lvl3pPr lvl="2" algn="l">
              <a:lnSpc>
                <a:spcPct val="100000"/>
              </a:lnSpc>
              <a:spcBef>
                <a:spcPts val="0"/>
              </a:spcBef>
              <a:spcAft>
                <a:spcPts val="0"/>
              </a:spcAft>
              <a:buClr>
                <a:schemeClr val="accent1"/>
              </a:buClr>
              <a:buSzPts val="2900"/>
              <a:buNone/>
              <a:defRPr>
                <a:solidFill>
                  <a:schemeClr val="accent1"/>
                </a:solidFill>
              </a:defRPr>
            </a:lvl3pPr>
            <a:lvl4pPr lvl="3" algn="l">
              <a:lnSpc>
                <a:spcPct val="100000"/>
              </a:lnSpc>
              <a:spcBef>
                <a:spcPts val="0"/>
              </a:spcBef>
              <a:spcAft>
                <a:spcPts val="0"/>
              </a:spcAft>
              <a:buClr>
                <a:schemeClr val="accent1"/>
              </a:buClr>
              <a:buSzPts val="2900"/>
              <a:buNone/>
              <a:defRPr>
                <a:solidFill>
                  <a:schemeClr val="accent1"/>
                </a:solidFill>
              </a:defRPr>
            </a:lvl4pPr>
            <a:lvl5pPr lvl="4" algn="l">
              <a:lnSpc>
                <a:spcPct val="100000"/>
              </a:lnSpc>
              <a:spcBef>
                <a:spcPts val="0"/>
              </a:spcBef>
              <a:spcAft>
                <a:spcPts val="0"/>
              </a:spcAft>
              <a:buClr>
                <a:schemeClr val="accent1"/>
              </a:buClr>
              <a:buSzPts val="2900"/>
              <a:buNone/>
              <a:defRPr>
                <a:solidFill>
                  <a:schemeClr val="accent1"/>
                </a:solidFill>
              </a:defRPr>
            </a:lvl5pPr>
            <a:lvl6pPr lvl="5" algn="l">
              <a:lnSpc>
                <a:spcPct val="100000"/>
              </a:lnSpc>
              <a:spcBef>
                <a:spcPts val="0"/>
              </a:spcBef>
              <a:spcAft>
                <a:spcPts val="0"/>
              </a:spcAft>
              <a:buClr>
                <a:schemeClr val="accent1"/>
              </a:buClr>
              <a:buSzPts val="2900"/>
              <a:buNone/>
              <a:defRPr>
                <a:solidFill>
                  <a:schemeClr val="accent1"/>
                </a:solidFill>
              </a:defRPr>
            </a:lvl6pPr>
            <a:lvl7pPr lvl="6" algn="l">
              <a:lnSpc>
                <a:spcPct val="100000"/>
              </a:lnSpc>
              <a:spcBef>
                <a:spcPts val="0"/>
              </a:spcBef>
              <a:spcAft>
                <a:spcPts val="0"/>
              </a:spcAft>
              <a:buClr>
                <a:schemeClr val="accent1"/>
              </a:buClr>
              <a:buSzPts val="2900"/>
              <a:buNone/>
              <a:defRPr>
                <a:solidFill>
                  <a:schemeClr val="accent1"/>
                </a:solidFill>
              </a:defRPr>
            </a:lvl7pPr>
            <a:lvl8pPr lvl="7" algn="l">
              <a:lnSpc>
                <a:spcPct val="100000"/>
              </a:lnSpc>
              <a:spcBef>
                <a:spcPts val="0"/>
              </a:spcBef>
              <a:spcAft>
                <a:spcPts val="0"/>
              </a:spcAft>
              <a:buClr>
                <a:schemeClr val="accent1"/>
              </a:buClr>
              <a:buSzPts val="2900"/>
              <a:buNone/>
              <a:defRPr>
                <a:solidFill>
                  <a:schemeClr val="accent1"/>
                </a:solidFill>
              </a:defRPr>
            </a:lvl8pPr>
            <a:lvl9pPr lvl="8" algn="l">
              <a:lnSpc>
                <a:spcPct val="100000"/>
              </a:lnSpc>
              <a:spcBef>
                <a:spcPts val="0"/>
              </a:spcBef>
              <a:spcAft>
                <a:spcPts val="0"/>
              </a:spcAft>
              <a:buClr>
                <a:schemeClr val="accent1"/>
              </a:buClr>
              <a:buSzPts val="2900"/>
              <a:buNone/>
              <a:defRPr>
                <a:solidFill>
                  <a:schemeClr val="accent1"/>
                </a:solidFill>
              </a:defRPr>
            </a:lvl9pPr>
          </a:lstStyle>
          <a:p>
            <a:endParaRPr/>
          </a:p>
        </p:txBody>
      </p:sp>
      <p:sp>
        <p:nvSpPr>
          <p:cNvPr id="1185" name="Google Shape;1185;p125"/>
          <p:cNvSpPr txBox="1">
            <a:spLocks noGrp="1"/>
          </p:cNvSpPr>
          <p:nvPr>
            <p:ph type="body" idx="1"/>
          </p:nvPr>
        </p:nvSpPr>
        <p:spPr>
          <a:xfrm>
            <a:off x="311706" y="933178"/>
            <a:ext cx="8349300" cy="8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1pPr>
            <a:lvl2pPr marL="914400" lvl="1"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2pPr>
            <a:lvl3pPr marL="1371600" lvl="2"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3pPr>
            <a:lvl4pPr marL="1828800" lvl="3"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4pPr>
            <a:lvl5pPr marL="2286000" lvl="4"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5pPr>
            <a:lvl6pPr marL="2743200" lvl="5"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6pPr>
            <a:lvl7pPr marL="3200400" lvl="6"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7pPr>
            <a:lvl8pPr marL="3657600" lvl="7"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8pPr>
            <a:lvl9pPr marL="4114800" lvl="8" indent="-292100" algn="l">
              <a:lnSpc>
                <a:spcPct val="115000"/>
              </a:lnSpc>
              <a:spcBef>
                <a:spcPts val="0"/>
              </a:spcBef>
              <a:spcAft>
                <a:spcPts val="0"/>
              </a:spcAft>
              <a:buClr>
                <a:schemeClr val="accent1"/>
              </a:buClr>
              <a:buSzPts val="1000"/>
              <a:buFont typeface="Lato"/>
              <a:buChar char="■"/>
              <a:defRPr sz="1000">
                <a:solidFill>
                  <a:schemeClr val="accent1"/>
                </a:solidFill>
                <a:latin typeface="Lato"/>
                <a:ea typeface="Lato"/>
                <a:cs typeface="Lato"/>
                <a:sym typeface="Lato"/>
              </a:defRPr>
            </a:lvl9pPr>
          </a:lstStyle>
          <a:p>
            <a:endParaRPr/>
          </a:p>
        </p:txBody>
      </p:sp>
      <p:sp>
        <p:nvSpPr>
          <p:cNvPr id="1186" name="Google Shape;1186;p125"/>
          <p:cNvSpPr txBox="1">
            <a:spLocks noGrp="1"/>
          </p:cNvSpPr>
          <p:nvPr>
            <p:ph type="body" idx="2"/>
          </p:nvPr>
        </p:nvSpPr>
        <p:spPr>
          <a:xfrm>
            <a:off x="221352" y="4778710"/>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187" name="Google Shape;1187;p125"/>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188" name="Google Shape;1188;p125"/>
          <p:cNvSpPr/>
          <p:nvPr/>
        </p:nvSpPr>
        <p:spPr>
          <a:xfrm>
            <a:off x="311706" y="4742174"/>
            <a:ext cx="8463900" cy="6000"/>
          </a:xfrm>
          <a:prstGeom prst="rect">
            <a:avLst/>
          </a:prstGeom>
          <a:solidFill>
            <a:schemeClr val="lt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2"/>
              </a:solidFill>
              <a:latin typeface="Arial"/>
              <a:ea typeface="Arial"/>
              <a:cs typeface="Arial"/>
              <a:sym typeface="Arial"/>
            </a:endParaRPr>
          </a:p>
        </p:txBody>
      </p:sp>
      <p:sp>
        <p:nvSpPr>
          <p:cNvPr id="1189" name="Google Shape;1189;p12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190" name="Google Shape;1190;p125"/>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191" name="Google Shape;1191;p125"/>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192" name="Google Shape;1192;p125"/>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lt1"/>
              </a:buClr>
              <a:buSzPts val="800"/>
              <a:buFont typeface="Lato"/>
              <a:buChar char="●"/>
              <a:defRPr sz="800">
                <a:solidFill>
                  <a:schemeClr val="lt1"/>
                </a:solidFill>
                <a:latin typeface="Lato"/>
                <a:ea typeface="Lato"/>
                <a:cs typeface="Lato"/>
                <a:sym typeface="Lato"/>
              </a:defRPr>
            </a:lvl1pPr>
            <a:lvl2pPr marL="914400" lvl="1"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2pPr>
            <a:lvl3pPr marL="1371600" lvl="2"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3pPr>
            <a:lvl4pPr marL="1828800" lvl="3"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4pPr>
            <a:lvl5pPr marL="2286000" lvl="4"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5pPr>
            <a:lvl6pPr marL="2743200" lvl="5"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6pPr>
            <a:lvl7pPr marL="3200400" lvl="6"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7pPr>
            <a:lvl8pPr marL="3657600" lvl="7"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8pPr>
            <a:lvl9pPr marL="4114800" lvl="8" indent="-279400" algn="l">
              <a:lnSpc>
                <a:spcPct val="115000"/>
              </a:lnSpc>
              <a:spcBef>
                <a:spcPts val="0"/>
              </a:spcBef>
              <a:spcAft>
                <a:spcPts val="0"/>
              </a:spcAft>
              <a:buClr>
                <a:schemeClr val="lt1"/>
              </a:buClr>
              <a:buSzPts val="800"/>
              <a:buFont typeface="Lato"/>
              <a:buChar char="■"/>
              <a:defRPr sz="800" b="1">
                <a:solidFill>
                  <a:schemeClr val="lt1"/>
                </a:solidFill>
                <a:latin typeface="Lato"/>
                <a:ea typeface="Lato"/>
                <a:cs typeface="Lato"/>
                <a:sym typeface="Lato"/>
              </a:defRPr>
            </a:lvl9pPr>
          </a:lstStyle>
          <a:p>
            <a:endParaRPr/>
          </a:p>
        </p:txBody>
      </p:sp>
      <p:sp>
        <p:nvSpPr>
          <p:cNvPr id="1193" name="Google Shape;1193;p125"/>
          <p:cNvSpPr txBox="1">
            <a:spLocks noGrp="1"/>
          </p:cNvSpPr>
          <p:nvPr>
            <p:ph type="body" idx="7"/>
          </p:nvPr>
        </p:nvSpPr>
        <p:spPr>
          <a:xfrm>
            <a:off x="1313175" y="1648425"/>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1pPr>
            <a:lvl2pPr marL="914400" lvl="1"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2pPr>
            <a:lvl3pPr marL="1371600" lvl="2"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3pPr>
            <a:lvl4pPr marL="1828800" lvl="3"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4pPr>
            <a:lvl5pPr marL="2286000" lvl="4"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5pPr>
            <a:lvl6pPr marL="2743200" lvl="5"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6pPr>
            <a:lvl7pPr marL="3200400" lvl="6"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7pPr>
            <a:lvl8pPr marL="3657600" lvl="7"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8pPr>
            <a:lvl9pPr marL="4114800" lvl="8"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9pPr>
          </a:lstStyle>
          <a:p>
            <a:endParaRPr/>
          </a:p>
        </p:txBody>
      </p:sp>
      <p:sp>
        <p:nvSpPr>
          <p:cNvPr id="1194" name="Google Shape;1194;p125"/>
          <p:cNvSpPr>
            <a:spLocks noGrp="1"/>
          </p:cNvSpPr>
          <p:nvPr>
            <p:ph type="pic" idx="8"/>
          </p:nvPr>
        </p:nvSpPr>
        <p:spPr>
          <a:xfrm>
            <a:off x="374650" y="1680431"/>
            <a:ext cx="722400" cy="725100"/>
          </a:xfrm>
          <a:prstGeom prst="rect">
            <a:avLst/>
          </a:prstGeom>
          <a:noFill/>
          <a:ln>
            <a:noFill/>
          </a:ln>
        </p:spPr>
      </p:sp>
      <p:sp>
        <p:nvSpPr>
          <p:cNvPr id="1195" name="Google Shape;1195;p125"/>
          <p:cNvSpPr>
            <a:spLocks noGrp="1"/>
          </p:cNvSpPr>
          <p:nvPr>
            <p:ph type="pic" idx="9"/>
          </p:nvPr>
        </p:nvSpPr>
        <p:spPr>
          <a:xfrm>
            <a:off x="374650" y="2626570"/>
            <a:ext cx="722400" cy="725100"/>
          </a:xfrm>
          <a:prstGeom prst="rect">
            <a:avLst/>
          </a:prstGeom>
          <a:noFill/>
          <a:ln>
            <a:noFill/>
          </a:ln>
        </p:spPr>
      </p:sp>
      <p:sp>
        <p:nvSpPr>
          <p:cNvPr id="1196" name="Google Shape;1196;p125"/>
          <p:cNvSpPr>
            <a:spLocks noGrp="1"/>
          </p:cNvSpPr>
          <p:nvPr>
            <p:ph type="pic" idx="13"/>
          </p:nvPr>
        </p:nvSpPr>
        <p:spPr>
          <a:xfrm>
            <a:off x="374650" y="3572708"/>
            <a:ext cx="722400" cy="725100"/>
          </a:xfrm>
          <a:prstGeom prst="rect">
            <a:avLst/>
          </a:prstGeom>
          <a:noFill/>
          <a:ln>
            <a:noFill/>
          </a:ln>
        </p:spPr>
      </p:sp>
      <p:sp>
        <p:nvSpPr>
          <p:cNvPr id="1197" name="Google Shape;1197;p125"/>
          <p:cNvSpPr txBox="1">
            <a:spLocks noGrp="1"/>
          </p:cNvSpPr>
          <p:nvPr>
            <p:ph type="body" idx="14"/>
          </p:nvPr>
        </p:nvSpPr>
        <p:spPr>
          <a:xfrm>
            <a:off x="1313175" y="2610566"/>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1pPr>
            <a:lvl2pPr marL="914400" lvl="1"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2pPr>
            <a:lvl3pPr marL="1371600" lvl="2"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3pPr>
            <a:lvl4pPr marL="1828800" lvl="3"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4pPr>
            <a:lvl5pPr marL="2286000" lvl="4"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5pPr>
            <a:lvl6pPr marL="2743200" lvl="5"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6pPr>
            <a:lvl7pPr marL="3200400" lvl="6"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7pPr>
            <a:lvl8pPr marL="3657600" lvl="7"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8pPr>
            <a:lvl9pPr marL="4114800" lvl="8"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9pPr>
          </a:lstStyle>
          <a:p>
            <a:endParaRPr/>
          </a:p>
        </p:txBody>
      </p:sp>
      <p:sp>
        <p:nvSpPr>
          <p:cNvPr id="1198" name="Google Shape;1198;p125"/>
          <p:cNvSpPr txBox="1">
            <a:spLocks noGrp="1"/>
          </p:cNvSpPr>
          <p:nvPr>
            <p:ph type="body" idx="15"/>
          </p:nvPr>
        </p:nvSpPr>
        <p:spPr>
          <a:xfrm>
            <a:off x="1313175" y="3572724"/>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1pPr>
            <a:lvl2pPr marL="914400" lvl="1"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2pPr>
            <a:lvl3pPr marL="1371600" lvl="2"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3pPr>
            <a:lvl4pPr marL="1828800" lvl="3"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4pPr>
            <a:lvl5pPr marL="2286000" lvl="4"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5pPr>
            <a:lvl6pPr marL="2743200" lvl="5"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6pPr>
            <a:lvl7pPr marL="3200400" lvl="6"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7pPr>
            <a:lvl8pPr marL="3657600" lvl="7"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8pPr>
            <a:lvl9pPr marL="4114800" lvl="8" indent="-292100" algn="l">
              <a:lnSpc>
                <a:spcPct val="115000"/>
              </a:lnSpc>
              <a:spcBef>
                <a:spcPts val="0"/>
              </a:spcBef>
              <a:spcAft>
                <a:spcPts val="0"/>
              </a:spcAft>
              <a:buClr>
                <a:srgbClr val="F1F7F1"/>
              </a:buClr>
              <a:buSzPts val="1000"/>
              <a:buFont typeface="Lato"/>
              <a:buChar char="■"/>
              <a:defRPr sz="1000">
                <a:solidFill>
                  <a:srgbClr val="F1F7F1"/>
                </a:solidFill>
                <a:latin typeface="Lato"/>
                <a:ea typeface="Lato"/>
                <a:cs typeface="Lato"/>
                <a:sym typeface="Lato"/>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Grøn - 3 rækker med ikoner">
  <p:cSld name="CUSTOM_2_1_1_1_1_1_1">
    <p:bg>
      <p:bgPr>
        <a:solidFill>
          <a:schemeClr val="accent1"/>
        </a:solidFill>
        <a:effectLst/>
      </p:bgPr>
    </p:bg>
    <p:spTree>
      <p:nvGrpSpPr>
        <p:cNvPr id="1" name="Shape 1199"/>
        <p:cNvGrpSpPr/>
        <p:nvPr/>
      </p:nvGrpSpPr>
      <p:grpSpPr>
        <a:xfrm>
          <a:off x="0" y="0"/>
          <a:ext cx="0" cy="0"/>
          <a:chOff x="0" y="0"/>
          <a:chExt cx="0" cy="0"/>
        </a:xfrm>
      </p:grpSpPr>
      <p:sp>
        <p:nvSpPr>
          <p:cNvPr id="1200" name="Google Shape;1200;p126"/>
          <p:cNvSpPr txBox="1">
            <a:spLocks noGrp="1"/>
          </p:cNvSpPr>
          <p:nvPr>
            <p:ph type="title"/>
          </p:nvPr>
        </p:nvSpPr>
        <p:spPr>
          <a:xfrm>
            <a:off x="311706" y="373271"/>
            <a:ext cx="8529000" cy="6090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201" name="Google Shape;1201;p126"/>
          <p:cNvSpPr txBox="1">
            <a:spLocks noGrp="1"/>
          </p:cNvSpPr>
          <p:nvPr>
            <p:ph type="body" idx="1"/>
          </p:nvPr>
        </p:nvSpPr>
        <p:spPr>
          <a:xfrm>
            <a:off x="311706" y="933178"/>
            <a:ext cx="8349300" cy="8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02" name="Google Shape;1202;p126"/>
          <p:cNvSpPr txBox="1">
            <a:spLocks noGrp="1"/>
          </p:cNvSpPr>
          <p:nvPr>
            <p:ph type="body" idx="2"/>
          </p:nvPr>
        </p:nvSpPr>
        <p:spPr>
          <a:xfrm>
            <a:off x="221352" y="4778710"/>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03" name="Google Shape;1203;p126"/>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04" name="Google Shape;1204;p126"/>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205" name="Google Shape;1205;p12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206" name="Google Shape;1206;p126"/>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07" name="Google Shape;1207;p126"/>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08" name="Google Shape;1208;p126"/>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09" name="Google Shape;1209;p126"/>
          <p:cNvSpPr txBox="1">
            <a:spLocks noGrp="1"/>
          </p:cNvSpPr>
          <p:nvPr>
            <p:ph type="body" idx="7"/>
          </p:nvPr>
        </p:nvSpPr>
        <p:spPr>
          <a:xfrm>
            <a:off x="1313175" y="1648425"/>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10" name="Google Shape;1210;p126"/>
          <p:cNvSpPr>
            <a:spLocks noGrp="1"/>
          </p:cNvSpPr>
          <p:nvPr>
            <p:ph type="pic" idx="8"/>
          </p:nvPr>
        </p:nvSpPr>
        <p:spPr>
          <a:xfrm>
            <a:off x="374650" y="1680431"/>
            <a:ext cx="722400" cy="725100"/>
          </a:xfrm>
          <a:prstGeom prst="rect">
            <a:avLst/>
          </a:prstGeom>
          <a:noFill/>
          <a:ln>
            <a:noFill/>
          </a:ln>
        </p:spPr>
      </p:sp>
      <p:sp>
        <p:nvSpPr>
          <p:cNvPr id="1211" name="Google Shape;1211;p126"/>
          <p:cNvSpPr>
            <a:spLocks noGrp="1"/>
          </p:cNvSpPr>
          <p:nvPr>
            <p:ph type="pic" idx="9"/>
          </p:nvPr>
        </p:nvSpPr>
        <p:spPr>
          <a:xfrm>
            <a:off x="374650" y="2626570"/>
            <a:ext cx="722400" cy="725100"/>
          </a:xfrm>
          <a:prstGeom prst="rect">
            <a:avLst/>
          </a:prstGeom>
          <a:noFill/>
          <a:ln>
            <a:noFill/>
          </a:ln>
        </p:spPr>
      </p:sp>
      <p:sp>
        <p:nvSpPr>
          <p:cNvPr id="1212" name="Google Shape;1212;p126"/>
          <p:cNvSpPr>
            <a:spLocks noGrp="1"/>
          </p:cNvSpPr>
          <p:nvPr>
            <p:ph type="pic" idx="13"/>
          </p:nvPr>
        </p:nvSpPr>
        <p:spPr>
          <a:xfrm>
            <a:off x="374650" y="3572708"/>
            <a:ext cx="722400" cy="725100"/>
          </a:xfrm>
          <a:prstGeom prst="rect">
            <a:avLst/>
          </a:prstGeom>
          <a:noFill/>
          <a:ln>
            <a:noFill/>
          </a:ln>
        </p:spPr>
      </p:sp>
      <p:sp>
        <p:nvSpPr>
          <p:cNvPr id="1213" name="Google Shape;1213;p126"/>
          <p:cNvSpPr txBox="1">
            <a:spLocks noGrp="1"/>
          </p:cNvSpPr>
          <p:nvPr>
            <p:ph type="body" idx="14"/>
          </p:nvPr>
        </p:nvSpPr>
        <p:spPr>
          <a:xfrm>
            <a:off x="1313175" y="2610566"/>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14" name="Google Shape;1214;p126"/>
          <p:cNvSpPr txBox="1">
            <a:spLocks noGrp="1"/>
          </p:cNvSpPr>
          <p:nvPr>
            <p:ph type="body" idx="15"/>
          </p:nvPr>
        </p:nvSpPr>
        <p:spPr>
          <a:xfrm>
            <a:off x="1313175" y="3572724"/>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Lys grøn - 3 rækker med ikoner">
  <p:cSld name="CUSTOM_2_1_1_1_1_1_1_2">
    <p:bg>
      <p:bgPr>
        <a:solidFill>
          <a:schemeClr val="lt2"/>
        </a:solidFill>
        <a:effectLst/>
      </p:bgPr>
    </p:bg>
    <p:spTree>
      <p:nvGrpSpPr>
        <p:cNvPr id="1" name="Shape 1215"/>
        <p:cNvGrpSpPr/>
        <p:nvPr/>
      </p:nvGrpSpPr>
      <p:grpSpPr>
        <a:xfrm>
          <a:off x="0" y="0"/>
          <a:ext cx="0" cy="0"/>
          <a:chOff x="0" y="0"/>
          <a:chExt cx="0" cy="0"/>
        </a:xfrm>
      </p:grpSpPr>
      <p:sp>
        <p:nvSpPr>
          <p:cNvPr id="1216" name="Google Shape;1216;p127"/>
          <p:cNvSpPr txBox="1">
            <a:spLocks noGrp="1"/>
          </p:cNvSpPr>
          <p:nvPr>
            <p:ph type="title"/>
          </p:nvPr>
        </p:nvSpPr>
        <p:spPr>
          <a:xfrm>
            <a:off x="311706" y="373271"/>
            <a:ext cx="8529000" cy="6090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217" name="Google Shape;1217;p127"/>
          <p:cNvSpPr txBox="1">
            <a:spLocks noGrp="1"/>
          </p:cNvSpPr>
          <p:nvPr>
            <p:ph type="body" idx="1"/>
          </p:nvPr>
        </p:nvSpPr>
        <p:spPr>
          <a:xfrm>
            <a:off x="311706" y="933178"/>
            <a:ext cx="8349300" cy="8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18" name="Google Shape;1218;p127"/>
          <p:cNvSpPr txBox="1">
            <a:spLocks noGrp="1"/>
          </p:cNvSpPr>
          <p:nvPr>
            <p:ph type="body" idx="2"/>
          </p:nvPr>
        </p:nvSpPr>
        <p:spPr>
          <a:xfrm>
            <a:off x="221352" y="4778710"/>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19" name="Google Shape;1219;p127"/>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20" name="Google Shape;1220;p127"/>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221" name="Google Shape;1221;p12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222" name="Google Shape;1222;p127"/>
          <p:cNvSpPr txBox="1">
            <a:spLocks noGrp="1"/>
          </p:cNvSpPr>
          <p:nvPr>
            <p:ph type="body" idx="4"/>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23" name="Google Shape;1223;p127"/>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24" name="Google Shape;1224;p127"/>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25" name="Google Shape;1225;p127"/>
          <p:cNvSpPr txBox="1">
            <a:spLocks noGrp="1"/>
          </p:cNvSpPr>
          <p:nvPr>
            <p:ph type="body" idx="7"/>
          </p:nvPr>
        </p:nvSpPr>
        <p:spPr>
          <a:xfrm>
            <a:off x="1313175" y="1648425"/>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26" name="Google Shape;1226;p127"/>
          <p:cNvSpPr>
            <a:spLocks noGrp="1"/>
          </p:cNvSpPr>
          <p:nvPr>
            <p:ph type="pic" idx="8"/>
          </p:nvPr>
        </p:nvSpPr>
        <p:spPr>
          <a:xfrm>
            <a:off x="374650" y="1680431"/>
            <a:ext cx="722400" cy="725100"/>
          </a:xfrm>
          <a:prstGeom prst="rect">
            <a:avLst/>
          </a:prstGeom>
          <a:noFill/>
          <a:ln>
            <a:noFill/>
          </a:ln>
        </p:spPr>
      </p:sp>
      <p:sp>
        <p:nvSpPr>
          <p:cNvPr id="1227" name="Google Shape;1227;p127"/>
          <p:cNvSpPr>
            <a:spLocks noGrp="1"/>
          </p:cNvSpPr>
          <p:nvPr>
            <p:ph type="pic" idx="9"/>
          </p:nvPr>
        </p:nvSpPr>
        <p:spPr>
          <a:xfrm>
            <a:off x="374650" y="2626570"/>
            <a:ext cx="722400" cy="725100"/>
          </a:xfrm>
          <a:prstGeom prst="rect">
            <a:avLst/>
          </a:prstGeom>
          <a:noFill/>
          <a:ln>
            <a:noFill/>
          </a:ln>
        </p:spPr>
      </p:sp>
      <p:sp>
        <p:nvSpPr>
          <p:cNvPr id="1228" name="Google Shape;1228;p127"/>
          <p:cNvSpPr>
            <a:spLocks noGrp="1"/>
          </p:cNvSpPr>
          <p:nvPr>
            <p:ph type="pic" idx="13"/>
          </p:nvPr>
        </p:nvSpPr>
        <p:spPr>
          <a:xfrm>
            <a:off x="374650" y="3572708"/>
            <a:ext cx="722400" cy="725100"/>
          </a:xfrm>
          <a:prstGeom prst="rect">
            <a:avLst/>
          </a:prstGeom>
          <a:noFill/>
          <a:ln>
            <a:noFill/>
          </a:ln>
        </p:spPr>
      </p:sp>
      <p:sp>
        <p:nvSpPr>
          <p:cNvPr id="1229" name="Google Shape;1229;p127"/>
          <p:cNvSpPr txBox="1">
            <a:spLocks noGrp="1"/>
          </p:cNvSpPr>
          <p:nvPr>
            <p:ph type="body" idx="14"/>
          </p:nvPr>
        </p:nvSpPr>
        <p:spPr>
          <a:xfrm>
            <a:off x="1313175" y="2610566"/>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30" name="Google Shape;1230;p127"/>
          <p:cNvSpPr txBox="1">
            <a:spLocks noGrp="1"/>
          </p:cNvSpPr>
          <p:nvPr>
            <p:ph type="body" idx="15"/>
          </p:nvPr>
        </p:nvSpPr>
        <p:spPr>
          <a:xfrm>
            <a:off x="1313175" y="3572724"/>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Hvid - 3 rækker med ikoner">
  <p:cSld name="CUSTOM_2_1_1_1_1_1_1_2_1">
    <p:bg>
      <p:bgPr>
        <a:solidFill>
          <a:schemeClr val="lt1"/>
        </a:solidFill>
        <a:effectLst/>
      </p:bgPr>
    </p:bg>
    <p:spTree>
      <p:nvGrpSpPr>
        <p:cNvPr id="1" name="Shape 1231"/>
        <p:cNvGrpSpPr/>
        <p:nvPr/>
      </p:nvGrpSpPr>
      <p:grpSpPr>
        <a:xfrm>
          <a:off x="0" y="0"/>
          <a:ext cx="0" cy="0"/>
          <a:chOff x="0" y="0"/>
          <a:chExt cx="0" cy="0"/>
        </a:xfrm>
      </p:grpSpPr>
      <p:sp>
        <p:nvSpPr>
          <p:cNvPr id="1232" name="Google Shape;1232;p128"/>
          <p:cNvSpPr txBox="1">
            <a:spLocks noGrp="1"/>
          </p:cNvSpPr>
          <p:nvPr>
            <p:ph type="title"/>
          </p:nvPr>
        </p:nvSpPr>
        <p:spPr>
          <a:xfrm>
            <a:off x="311706" y="373271"/>
            <a:ext cx="8529000" cy="6090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233" name="Google Shape;1233;p128"/>
          <p:cNvSpPr txBox="1">
            <a:spLocks noGrp="1"/>
          </p:cNvSpPr>
          <p:nvPr>
            <p:ph type="body" idx="1"/>
          </p:nvPr>
        </p:nvSpPr>
        <p:spPr>
          <a:xfrm>
            <a:off x="311706" y="933178"/>
            <a:ext cx="8349300" cy="8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34" name="Google Shape;1234;p128"/>
          <p:cNvSpPr txBox="1">
            <a:spLocks noGrp="1"/>
          </p:cNvSpPr>
          <p:nvPr>
            <p:ph type="body" idx="2"/>
          </p:nvPr>
        </p:nvSpPr>
        <p:spPr>
          <a:xfrm>
            <a:off x="221352" y="4778710"/>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35" name="Google Shape;1235;p128"/>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36" name="Google Shape;1236;p128"/>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237" name="Google Shape;1237;p128"/>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238" name="Google Shape;1238;p128"/>
          <p:cNvSpPr txBox="1">
            <a:spLocks noGrp="1"/>
          </p:cNvSpPr>
          <p:nvPr>
            <p:ph type="body" idx="4"/>
          </p:nvPr>
        </p:nvSpPr>
        <p:spPr>
          <a:xfrm>
            <a:off x="221350" y="4784102"/>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39" name="Google Shape;1239;p128"/>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40" name="Google Shape;1240;p128"/>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41" name="Google Shape;1241;p128"/>
          <p:cNvSpPr txBox="1">
            <a:spLocks noGrp="1"/>
          </p:cNvSpPr>
          <p:nvPr>
            <p:ph type="body" idx="7"/>
          </p:nvPr>
        </p:nvSpPr>
        <p:spPr>
          <a:xfrm>
            <a:off x="1313175" y="1648425"/>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42" name="Google Shape;1242;p128"/>
          <p:cNvSpPr>
            <a:spLocks noGrp="1"/>
          </p:cNvSpPr>
          <p:nvPr>
            <p:ph type="pic" idx="8"/>
          </p:nvPr>
        </p:nvSpPr>
        <p:spPr>
          <a:xfrm>
            <a:off x="374650" y="1680431"/>
            <a:ext cx="722400" cy="725100"/>
          </a:xfrm>
          <a:prstGeom prst="rect">
            <a:avLst/>
          </a:prstGeom>
          <a:noFill/>
          <a:ln>
            <a:noFill/>
          </a:ln>
        </p:spPr>
      </p:sp>
      <p:sp>
        <p:nvSpPr>
          <p:cNvPr id="1243" name="Google Shape;1243;p128"/>
          <p:cNvSpPr>
            <a:spLocks noGrp="1"/>
          </p:cNvSpPr>
          <p:nvPr>
            <p:ph type="pic" idx="9"/>
          </p:nvPr>
        </p:nvSpPr>
        <p:spPr>
          <a:xfrm>
            <a:off x="374650" y="2626570"/>
            <a:ext cx="722400" cy="725100"/>
          </a:xfrm>
          <a:prstGeom prst="rect">
            <a:avLst/>
          </a:prstGeom>
          <a:noFill/>
          <a:ln>
            <a:noFill/>
          </a:ln>
        </p:spPr>
      </p:sp>
      <p:sp>
        <p:nvSpPr>
          <p:cNvPr id="1244" name="Google Shape;1244;p128"/>
          <p:cNvSpPr>
            <a:spLocks noGrp="1"/>
          </p:cNvSpPr>
          <p:nvPr>
            <p:ph type="pic" idx="13"/>
          </p:nvPr>
        </p:nvSpPr>
        <p:spPr>
          <a:xfrm>
            <a:off x="374650" y="3572708"/>
            <a:ext cx="722400" cy="725100"/>
          </a:xfrm>
          <a:prstGeom prst="rect">
            <a:avLst/>
          </a:prstGeom>
          <a:noFill/>
          <a:ln>
            <a:noFill/>
          </a:ln>
        </p:spPr>
      </p:sp>
      <p:sp>
        <p:nvSpPr>
          <p:cNvPr id="1245" name="Google Shape;1245;p128"/>
          <p:cNvSpPr txBox="1">
            <a:spLocks noGrp="1"/>
          </p:cNvSpPr>
          <p:nvPr>
            <p:ph type="body" idx="14"/>
          </p:nvPr>
        </p:nvSpPr>
        <p:spPr>
          <a:xfrm>
            <a:off x="1313175" y="2610566"/>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46" name="Google Shape;1246;p128"/>
          <p:cNvSpPr txBox="1">
            <a:spLocks noGrp="1"/>
          </p:cNvSpPr>
          <p:nvPr>
            <p:ph type="body" idx="15"/>
          </p:nvPr>
        </p:nvSpPr>
        <p:spPr>
          <a:xfrm>
            <a:off x="1313175" y="3572724"/>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Lilla - 3 rækker med ikoner">
  <p:cSld name="CUSTOM_2_1_1_1_1_1_1_1">
    <p:bg>
      <p:bgPr>
        <a:solidFill>
          <a:schemeClr val="accent2"/>
        </a:solidFill>
        <a:effectLst/>
      </p:bgPr>
    </p:bg>
    <p:spTree>
      <p:nvGrpSpPr>
        <p:cNvPr id="1" name="Shape 1247"/>
        <p:cNvGrpSpPr/>
        <p:nvPr/>
      </p:nvGrpSpPr>
      <p:grpSpPr>
        <a:xfrm>
          <a:off x="0" y="0"/>
          <a:ext cx="0" cy="0"/>
          <a:chOff x="0" y="0"/>
          <a:chExt cx="0" cy="0"/>
        </a:xfrm>
      </p:grpSpPr>
      <p:sp>
        <p:nvSpPr>
          <p:cNvPr id="1248" name="Google Shape;1248;p129"/>
          <p:cNvSpPr txBox="1">
            <a:spLocks noGrp="1"/>
          </p:cNvSpPr>
          <p:nvPr>
            <p:ph type="title"/>
          </p:nvPr>
        </p:nvSpPr>
        <p:spPr>
          <a:xfrm>
            <a:off x="311706" y="373271"/>
            <a:ext cx="8529000" cy="609000"/>
          </a:xfrm>
          <a:prstGeom prst="rect">
            <a:avLst/>
          </a:prstGeom>
          <a:noFill/>
          <a:ln>
            <a:noFill/>
          </a:ln>
        </p:spPr>
        <p:txBody>
          <a:bodyPr spcFirstLastPara="1" wrap="square" lIns="92475" tIns="92475" rIns="92475" bIns="92475" anchor="t" anchorCtr="0">
            <a:spAutoFit/>
          </a:bodyPr>
          <a:lstStyle>
            <a:lvl1pPr lvl="0" algn="l">
              <a:lnSpc>
                <a:spcPct val="90000"/>
              </a:lnSpc>
              <a:spcBef>
                <a:spcPts val="0"/>
              </a:spcBef>
              <a:spcAft>
                <a:spcPts val="0"/>
              </a:spcAft>
              <a:buSzPts val="3200"/>
              <a:buFont typeface="Ovo"/>
              <a:buNone/>
              <a:defRPr sz="3200">
                <a:latin typeface="Ovo"/>
                <a:ea typeface="Ovo"/>
                <a:cs typeface="Ovo"/>
                <a:sym typeface="Ovo"/>
              </a:defRPr>
            </a:lvl1pPr>
            <a:lvl2pPr lvl="1" algn="l">
              <a:lnSpc>
                <a:spcPct val="100000"/>
              </a:lnSpc>
              <a:spcBef>
                <a:spcPts val="0"/>
              </a:spcBef>
              <a:spcAft>
                <a:spcPts val="0"/>
              </a:spcAft>
              <a:buSzPts val="2900"/>
              <a:buNone/>
              <a:defRPr/>
            </a:lvl2pPr>
            <a:lvl3pPr lvl="2" algn="l">
              <a:lnSpc>
                <a:spcPct val="100000"/>
              </a:lnSpc>
              <a:spcBef>
                <a:spcPts val="0"/>
              </a:spcBef>
              <a:spcAft>
                <a:spcPts val="0"/>
              </a:spcAft>
              <a:buSzPts val="2900"/>
              <a:buNone/>
              <a:defRPr/>
            </a:lvl3pPr>
            <a:lvl4pPr lvl="3" algn="l">
              <a:lnSpc>
                <a:spcPct val="100000"/>
              </a:lnSpc>
              <a:spcBef>
                <a:spcPts val="0"/>
              </a:spcBef>
              <a:spcAft>
                <a:spcPts val="0"/>
              </a:spcAft>
              <a:buSzPts val="2900"/>
              <a:buNone/>
              <a:defRPr/>
            </a:lvl4pPr>
            <a:lvl5pPr lvl="4" algn="l">
              <a:lnSpc>
                <a:spcPct val="100000"/>
              </a:lnSpc>
              <a:spcBef>
                <a:spcPts val="0"/>
              </a:spcBef>
              <a:spcAft>
                <a:spcPts val="0"/>
              </a:spcAft>
              <a:buSzPts val="2900"/>
              <a:buNone/>
              <a:defRPr/>
            </a:lvl5pPr>
            <a:lvl6pPr lvl="5" algn="l">
              <a:lnSpc>
                <a:spcPct val="100000"/>
              </a:lnSpc>
              <a:spcBef>
                <a:spcPts val="0"/>
              </a:spcBef>
              <a:spcAft>
                <a:spcPts val="0"/>
              </a:spcAft>
              <a:buSzPts val="2900"/>
              <a:buNone/>
              <a:defRPr/>
            </a:lvl6pPr>
            <a:lvl7pPr lvl="6" algn="l">
              <a:lnSpc>
                <a:spcPct val="100000"/>
              </a:lnSpc>
              <a:spcBef>
                <a:spcPts val="0"/>
              </a:spcBef>
              <a:spcAft>
                <a:spcPts val="0"/>
              </a:spcAft>
              <a:buSzPts val="2900"/>
              <a:buNone/>
              <a:defRPr/>
            </a:lvl7pPr>
            <a:lvl8pPr lvl="7" algn="l">
              <a:lnSpc>
                <a:spcPct val="100000"/>
              </a:lnSpc>
              <a:spcBef>
                <a:spcPts val="0"/>
              </a:spcBef>
              <a:spcAft>
                <a:spcPts val="0"/>
              </a:spcAft>
              <a:buSzPts val="2900"/>
              <a:buNone/>
              <a:defRPr/>
            </a:lvl8pPr>
            <a:lvl9pPr lvl="8" algn="l">
              <a:lnSpc>
                <a:spcPct val="100000"/>
              </a:lnSpc>
              <a:spcBef>
                <a:spcPts val="0"/>
              </a:spcBef>
              <a:spcAft>
                <a:spcPts val="0"/>
              </a:spcAft>
              <a:buSzPts val="2900"/>
              <a:buNone/>
              <a:defRPr/>
            </a:lvl9pPr>
          </a:lstStyle>
          <a:p>
            <a:endParaRPr/>
          </a:p>
        </p:txBody>
      </p:sp>
      <p:sp>
        <p:nvSpPr>
          <p:cNvPr id="1249" name="Google Shape;1249;p129"/>
          <p:cNvSpPr txBox="1">
            <a:spLocks noGrp="1"/>
          </p:cNvSpPr>
          <p:nvPr>
            <p:ph type="body" idx="1"/>
          </p:nvPr>
        </p:nvSpPr>
        <p:spPr>
          <a:xfrm>
            <a:off x="311706" y="933178"/>
            <a:ext cx="8349300" cy="8169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50" name="Google Shape;1250;p129"/>
          <p:cNvSpPr txBox="1">
            <a:spLocks noGrp="1"/>
          </p:cNvSpPr>
          <p:nvPr>
            <p:ph type="body" idx="2"/>
          </p:nvPr>
        </p:nvSpPr>
        <p:spPr>
          <a:xfrm>
            <a:off x="221352" y="4778710"/>
            <a:ext cx="411900" cy="261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51" name="Google Shape;1251;p129"/>
          <p:cNvSpPr txBox="1">
            <a:spLocks noGrp="1"/>
          </p:cNvSpPr>
          <p:nvPr>
            <p:ph type="body" idx="3"/>
          </p:nvPr>
        </p:nvSpPr>
        <p:spPr>
          <a:xfrm>
            <a:off x="572206" y="4785462"/>
            <a:ext cx="12135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52" name="Google Shape;1252;p129"/>
          <p:cNvSpPr/>
          <p:nvPr/>
        </p:nvSpPr>
        <p:spPr>
          <a:xfrm>
            <a:off x="311706" y="4742174"/>
            <a:ext cx="8463900" cy="6000"/>
          </a:xfrm>
          <a:prstGeom prst="rect">
            <a:avLst/>
          </a:prstGeom>
          <a:solidFill>
            <a:schemeClr val="dk1"/>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1253" name="Google Shape;1253;p12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a-DK"/>
              <a:t>‹nr.›</a:t>
            </a:fld>
            <a:endParaRPr/>
          </a:p>
        </p:txBody>
      </p:sp>
      <p:sp>
        <p:nvSpPr>
          <p:cNvPr id="1254" name="Google Shape;1254;p129"/>
          <p:cNvSpPr txBox="1">
            <a:spLocks noGrp="1"/>
          </p:cNvSpPr>
          <p:nvPr>
            <p:ph type="body" idx="4"/>
          </p:nvPr>
        </p:nvSpPr>
        <p:spPr>
          <a:xfrm>
            <a:off x="221350" y="4784103"/>
            <a:ext cx="4119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55" name="Google Shape;1255;p129"/>
          <p:cNvSpPr txBox="1">
            <a:spLocks noGrp="1"/>
          </p:cNvSpPr>
          <p:nvPr>
            <p:ph type="body" idx="5"/>
          </p:nvPr>
        </p:nvSpPr>
        <p:spPr>
          <a:xfrm>
            <a:off x="572198" y="4785450"/>
            <a:ext cx="16047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56" name="Google Shape;1256;p129"/>
          <p:cNvSpPr txBox="1">
            <a:spLocks noGrp="1"/>
          </p:cNvSpPr>
          <p:nvPr>
            <p:ph type="body" idx="6"/>
          </p:nvPr>
        </p:nvSpPr>
        <p:spPr>
          <a:xfrm>
            <a:off x="2176767" y="4785462"/>
            <a:ext cx="1705800" cy="357900"/>
          </a:xfrm>
          <a:prstGeom prst="rect">
            <a:avLst/>
          </a:prstGeom>
          <a:noFill/>
          <a:ln>
            <a:noFill/>
          </a:ln>
        </p:spPr>
        <p:txBody>
          <a:bodyPr spcFirstLastPara="1" wrap="square" lIns="92475" tIns="92475" rIns="92475" bIns="92475" anchor="t" anchorCtr="0">
            <a:noAutofit/>
          </a:bodyPr>
          <a:lstStyle>
            <a:lvl1pPr marL="457200" lvl="0" indent="-279400" algn="l">
              <a:lnSpc>
                <a:spcPct val="115000"/>
              </a:lnSpc>
              <a:spcBef>
                <a:spcPts val="0"/>
              </a:spcBef>
              <a:spcAft>
                <a:spcPts val="0"/>
              </a:spcAft>
              <a:buClr>
                <a:schemeClr val="dk1"/>
              </a:buClr>
              <a:buSzPts val="800"/>
              <a:buFont typeface="Lato"/>
              <a:buChar char="●"/>
              <a:defRPr sz="800">
                <a:solidFill>
                  <a:schemeClr val="dk1"/>
                </a:solidFill>
                <a:latin typeface="Lato"/>
                <a:ea typeface="Lato"/>
                <a:cs typeface="Lato"/>
                <a:sym typeface="Lato"/>
              </a:defRPr>
            </a:lvl1pPr>
            <a:lvl2pPr marL="914400" lvl="1"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2pPr>
            <a:lvl3pPr marL="1371600" lvl="2"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3pPr>
            <a:lvl4pPr marL="1828800" lvl="3"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4pPr>
            <a:lvl5pPr marL="2286000" lvl="4"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5pPr>
            <a:lvl6pPr marL="2743200" lvl="5"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6pPr>
            <a:lvl7pPr marL="3200400" lvl="6"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7pPr>
            <a:lvl8pPr marL="3657600" lvl="7"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8pPr>
            <a:lvl9pPr marL="4114800" lvl="8" indent="-279400" algn="l">
              <a:lnSpc>
                <a:spcPct val="115000"/>
              </a:lnSpc>
              <a:spcBef>
                <a:spcPts val="0"/>
              </a:spcBef>
              <a:spcAft>
                <a:spcPts val="0"/>
              </a:spcAft>
              <a:buClr>
                <a:schemeClr val="dk1"/>
              </a:buClr>
              <a:buSzPts val="800"/>
              <a:buFont typeface="Lato"/>
              <a:buChar char="■"/>
              <a:defRPr sz="800" b="1">
                <a:solidFill>
                  <a:schemeClr val="dk1"/>
                </a:solidFill>
                <a:latin typeface="Lato"/>
                <a:ea typeface="Lato"/>
                <a:cs typeface="Lato"/>
                <a:sym typeface="Lato"/>
              </a:defRPr>
            </a:lvl9pPr>
          </a:lstStyle>
          <a:p>
            <a:endParaRPr/>
          </a:p>
        </p:txBody>
      </p:sp>
      <p:sp>
        <p:nvSpPr>
          <p:cNvPr id="1257" name="Google Shape;1257;p129"/>
          <p:cNvSpPr txBox="1">
            <a:spLocks noGrp="1"/>
          </p:cNvSpPr>
          <p:nvPr>
            <p:ph type="body" idx="7"/>
          </p:nvPr>
        </p:nvSpPr>
        <p:spPr>
          <a:xfrm>
            <a:off x="1313175" y="1648425"/>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58" name="Google Shape;1258;p129"/>
          <p:cNvSpPr>
            <a:spLocks noGrp="1"/>
          </p:cNvSpPr>
          <p:nvPr>
            <p:ph type="pic" idx="8"/>
          </p:nvPr>
        </p:nvSpPr>
        <p:spPr>
          <a:xfrm>
            <a:off x="374650" y="1680431"/>
            <a:ext cx="722400" cy="725100"/>
          </a:xfrm>
          <a:prstGeom prst="rect">
            <a:avLst/>
          </a:prstGeom>
          <a:noFill/>
          <a:ln>
            <a:noFill/>
          </a:ln>
        </p:spPr>
      </p:sp>
      <p:sp>
        <p:nvSpPr>
          <p:cNvPr id="1259" name="Google Shape;1259;p129"/>
          <p:cNvSpPr>
            <a:spLocks noGrp="1"/>
          </p:cNvSpPr>
          <p:nvPr>
            <p:ph type="pic" idx="9"/>
          </p:nvPr>
        </p:nvSpPr>
        <p:spPr>
          <a:xfrm>
            <a:off x="374650" y="2626570"/>
            <a:ext cx="722400" cy="725100"/>
          </a:xfrm>
          <a:prstGeom prst="rect">
            <a:avLst/>
          </a:prstGeom>
          <a:noFill/>
          <a:ln>
            <a:noFill/>
          </a:ln>
        </p:spPr>
      </p:sp>
      <p:sp>
        <p:nvSpPr>
          <p:cNvPr id="1260" name="Google Shape;1260;p129"/>
          <p:cNvSpPr>
            <a:spLocks noGrp="1"/>
          </p:cNvSpPr>
          <p:nvPr>
            <p:ph type="pic" idx="13"/>
          </p:nvPr>
        </p:nvSpPr>
        <p:spPr>
          <a:xfrm>
            <a:off x="374650" y="3572708"/>
            <a:ext cx="722400" cy="725100"/>
          </a:xfrm>
          <a:prstGeom prst="rect">
            <a:avLst/>
          </a:prstGeom>
          <a:noFill/>
          <a:ln>
            <a:noFill/>
          </a:ln>
        </p:spPr>
      </p:sp>
      <p:sp>
        <p:nvSpPr>
          <p:cNvPr id="1261" name="Google Shape;1261;p129"/>
          <p:cNvSpPr txBox="1">
            <a:spLocks noGrp="1"/>
          </p:cNvSpPr>
          <p:nvPr>
            <p:ph type="body" idx="14"/>
          </p:nvPr>
        </p:nvSpPr>
        <p:spPr>
          <a:xfrm>
            <a:off x="1313175" y="2610566"/>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
        <p:nvSpPr>
          <p:cNvPr id="1262" name="Google Shape;1262;p129"/>
          <p:cNvSpPr txBox="1">
            <a:spLocks noGrp="1"/>
          </p:cNvSpPr>
          <p:nvPr>
            <p:ph type="body" idx="15"/>
          </p:nvPr>
        </p:nvSpPr>
        <p:spPr>
          <a:xfrm>
            <a:off x="1313175" y="3572724"/>
            <a:ext cx="7347900" cy="725100"/>
          </a:xfrm>
          <a:prstGeom prst="rect">
            <a:avLst/>
          </a:prstGeom>
          <a:noFill/>
          <a:ln>
            <a:noFill/>
          </a:ln>
        </p:spPr>
        <p:txBody>
          <a:bodyPr spcFirstLastPara="1" wrap="square" lIns="92475" tIns="92475" rIns="92475" bIns="92475" anchor="t" anchorCtr="0">
            <a:noAutofit/>
          </a:bodyPr>
          <a:lstStyle>
            <a:lvl1pPr marL="457200" lvl="0"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1pPr>
            <a:lvl2pPr marL="914400" lvl="1"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2pPr>
            <a:lvl3pPr marL="1371600" lvl="2"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3pPr>
            <a:lvl4pPr marL="1828800" lvl="3"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4pPr>
            <a:lvl5pPr marL="2286000" lvl="4"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5pPr>
            <a:lvl6pPr marL="2743200" lvl="5"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6pPr>
            <a:lvl7pPr marL="3200400" lvl="6"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7pPr>
            <a:lvl8pPr marL="3657600" lvl="7"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8pPr>
            <a:lvl9pPr marL="4114800" lvl="8" indent="-292100" algn="l">
              <a:lnSpc>
                <a:spcPct val="115000"/>
              </a:lnSpc>
              <a:spcBef>
                <a:spcPts val="0"/>
              </a:spcBef>
              <a:spcAft>
                <a:spcPts val="0"/>
              </a:spcAft>
              <a:buClr>
                <a:schemeClr val="dk1"/>
              </a:buClr>
              <a:buSzPts val="1000"/>
              <a:buFont typeface="Lato"/>
              <a:buChar char="■"/>
              <a:defRPr sz="1000">
                <a:solidFill>
                  <a:schemeClr val="dk1"/>
                </a:solidFill>
                <a:latin typeface="Lato"/>
                <a:ea typeface="Lato"/>
                <a:cs typeface="Lato"/>
                <a:sym typeface="Lato"/>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59" Type="http://schemas.openxmlformats.org/officeDocument/2006/relationships/slideLayout" Target="../slideLayouts/slideLayout159.xml"/><Relationship Id="rId170" Type="http://schemas.openxmlformats.org/officeDocument/2006/relationships/slideLayout" Target="../slideLayouts/slideLayout170.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181" Type="http://schemas.openxmlformats.org/officeDocument/2006/relationships/slideLayout" Target="../slideLayouts/slideLayout181.xml"/><Relationship Id="rId22" Type="http://schemas.openxmlformats.org/officeDocument/2006/relationships/slideLayout" Target="../slideLayouts/slideLayout22.xml"/><Relationship Id="rId43" Type="http://schemas.openxmlformats.org/officeDocument/2006/relationships/slideLayout" Target="../slideLayouts/slideLayout43.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139" Type="http://schemas.openxmlformats.org/officeDocument/2006/relationships/slideLayout" Target="../slideLayouts/slideLayout139.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71" Type="http://schemas.openxmlformats.org/officeDocument/2006/relationships/slideLayout" Target="../slideLayouts/slideLayout171.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12" Type="http://schemas.openxmlformats.org/officeDocument/2006/relationships/slideLayout" Target="../slideLayouts/slideLayout12.xml"/><Relationship Id="rId33" Type="http://schemas.openxmlformats.org/officeDocument/2006/relationships/slideLayout" Target="../slideLayouts/slideLayout33.xml"/><Relationship Id="rId108" Type="http://schemas.openxmlformats.org/officeDocument/2006/relationships/slideLayout" Target="../slideLayouts/slideLayout108.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5" Type="http://schemas.openxmlformats.org/officeDocument/2006/relationships/slideLayout" Target="../slideLayouts/slideLayout75.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61" Type="http://schemas.openxmlformats.org/officeDocument/2006/relationships/slideLayout" Target="../slideLayouts/slideLayout161.xml"/><Relationship Id="rId182" Type="http://schemas.openxmlformats.org/officeDocument/2006/relationships/slideLayout" Target="../slideLayouts/slideLayout182.xml"/><Relationship Id="rId6" Type="http://schemas.openxmlformats.org/officeDocument/2006/relationships/slideLayout" Target="../slideLayouts/slideLayout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5" Type="http://schemas.openxmlformats.org/officeDocument/2006/relationships/slideLayout" Target="../slideLayouts/slideLayout65.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51" Type="http://schemas.openxmlformats.org/officeDocument/2006/relationships/slideLayout" Target="../slideLayouts/slideLayout151.xml"/><Relationship Id="rId172" Type="http://schemas.openxmlformats.org/officeDocument/2006/relationships/slideLayout" Target="../slideLayouts/slideLayout172.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141" Type="http://schemas.openxmlformats.org/officeDocument/2006/relationships/slideLayout" Target="../slideLayouts/slideLayout141.xml"/><Relationship Id="rId7" Type="http://schemas.openxmlformats.org/officeDocument/2006/relationships/slideLayout" Target="../slideLayouts/slideLayout7.xml"/><Relationship Id="rId162" Type="http://schemas.openxmlformats.org/officeDocument/2006/relationships/slideLayout" Target="../slideLayouts/slideLayout162.xml"/><Relationship Id="rId183" Type="http://schemas.openxmlformats.org/officeDocument/2006/relationships/slideLayout" Target="../slideLayouts/slideLayout183.xml"/><Relationship Id="rId24" Type="http://schemas.openxmlformats.org/officeDocument/2006/relationships/slideLayout" Target="../slideLayouts/slideLayout24.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31" Type="http://schemas.openxmlformats.org/officeDocument/2006/relationships/slideLayout" Target="../slideLayouts/slideLayout131.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52" Type="http://schemas.openxmlformats.org/officeDocument/2006/relationships/slideLayout" Target="../slideLayouts/slideLayout152.xml"/><Relationship Id="rId173" Type="http://schemas.openxmlformats.org/officeDocument/2006/relationships/slideLayout" Target="../slideLayouts/slideLayout173.xml"/><Relationship Id="rId194" Type="http://schemas.openxmlformats.org/officeDocument/2006/relationships/slideLayout" Target="../slideLayouts/slideLayout194.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208" Type="http://schemas.openxmlformats.org/officeDocument/2006/relationships/slideLayout" Target="../slideLayouts/slideLayout208.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163" Type="http://schemas.openxmlformats.org/officeDocument/2006/relationships/slideLayout" Target="../slideLayouts/slideLayout163.xml"/><Relationship Id="rId184" Type="http://schemas.openxmlformats.org/officeDocument/2006/relationships/slideLayout" Target="../slideLayouts/slideLayout184.xml"/><Relationship Id="rId189" Type="http://schemas.openxmlformats.org/officeDocument/2006/relationships/slideLayout" Target="../slideLayouts/slideLayout189.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79" Type="http://schemas.openxmlformats.org/officeDocument/2006/relationships/slideLayout" Target="../slideLayouts/slideLayout179.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48" Type="http://schemas.openxmlformats.org/officeDocument/2006/relationships/slideLayout" Target="../slideLayouts/slideLayout148.xml"/><Relationship Id="rId164" Type="http://schemas.openxmlformats.org/officeDocument/2006/relationships/slideLayout" Target="../slideLayouts/slideLayout164.xml"/><Relationship Id="rId169" Type="http://schemas.openxmlformats.org/officeDocument/2006/relationships/slideLayout" Target="../slideLayouts/slideLayout169.xml"/><Relationship Id="rId185" Type="http://schemas.openxmlformats.org/officeDocument/2006/relationships/slideLayout" Target="../slideLayouts/slideLayout185.xml"/><Relationship Id="rId4" Type="http://schemas.openxmlformats.org/officeDocument/2006/relationships/slideLayout" Target="../slideLayouts/slideLayout4.xml"/><Relationship Id="rId9" Type="http://schemas.openxmlformats.org/officeDocument/2006/relationships/slideLayout" Target="../slideLayouts/slideLayout9.xml"/><Relationship Id="rId180" Type="http://schemas.openxmlformats.org/officeDocument/2006/relationships/slideLayout" Target="../slideLayouts/slideLayout180.xml"/><Relationship Id="rId210" Type="http://schemas.openxmlformats.org/officeDocument/2006/relationships/slideLayout" Target="../slideLayouts/slideLayout210.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16" Type="http://schemas.openxmlformats.org/officeDocument/2006/relationships/slideLayout" Target="../slideLayouts/slideLayout1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211" Type="http://schemas.openxmlformats.org/officeDocument/2006/relationships/theme" Target="../theme/theme1.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201" Type="http://schemas.openxmlformats.org/officeDocument/2006/relationships/slideLayout" Target="../slideLayouts/slideLayout201.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1" Type="http://schemas.openxmlformats.org/officeDocument/2006/relationships/slideLayout" Target="../slideLayouts/slideLayout1.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202" Type="http://schemas.openxmlformats.org/officeDocument/2006/relationships/slideLayout" Target="../slideLayouts/slideLayout202.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0"/>
          <p:cNvSpPr txBox="1">
            <a:spLocks noGrp="1"/>
          </p:cNvSpPr>
          <p:nvPr>
            <p:ph type="title"/>
          </p:nvPr>
        </p:nvSpPr>
        <p:spPr>
          <a:xfrm>
            <a:off x="311700" y="445025"/>
            <a:ext cx="8520600" cy="572700"/>
          </a:xfrm>
          <a:prstGeom prst="rect">
            <a:avLst/>
          </a:prstGeom>
          <a:noFill/>
          <a:ln>
            <a:noFill/>
          </a:ln>
        </p:spPr>
        <p:txBody>
          <a:bodyPr spcFirstLastPara="1" wrap="square" lIns="92475" tIns="92475" rIns="92475" bIns="92475" anchor="t" anchorCtr="0">
            <a:normAutofit/>
          </a:bodyPr>
          <a:lstStyle>
            <a:lvl1pPr marR="0" lvl="0" algn="l" rtl="0">
              <a:lnSpc>
                <a:spcPct val="100000"/>
              </a:lnSpc>
              <a:spcBef>
                <a:spcPts val="0"/>
              </a:spcBef>
              <a:spcAft>
                <a:spcPts val="0"/>
              </a:spcAft>
              <a:buClr>
                <a:schemeClr val="dk1"/>
              </a:buClr>
              <a:buSzPts val="2900"/>
              <a:buFont typeface="Arial"/>
              <a:buNone/>
              <a:defRPr sz="29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900"/>
              <a:buFont typeface="Arial"/>
              <a:buNone/>
              <a:defRPr sz="29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900"/>
              <a:buFont typeface="Arial"/>
              <a:buNone/>
              <a:defRPr sz="29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900"/>
              <a:buFont typeface="Arial"/>
              <a:buNone/>
              <a:defRPr sz="29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900"/>
              <a:buFont typeface="Arial"/>
              <a:buNone/>
              <a:defRPr sz="29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900"/>
              <a:buFont typeface="Arial"/>
              <a:buNone/>
              <a:defRPr sz="29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900"/>
              <a:buFont typeface="Arial"/>
              <a:buNone/>
              <a:defRPr sz="29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900"/>
              <a:buFont typeface="Arial"/>
              <a:buNone/>
              <a:defRPr sz="29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900"/>
              <a:buFont typeface="Arial"/>
              <a:buNone/>
              <a:defRPr sz="2900" b="0" i="0" u="none" strike="noStrike" cap="none">
                <a:solidFill>
                  <a:schemeClr val="dk1"/>
                </a:solidFill>
                <a:latin typeface="Arial"/>
                <a:ea typeface="Arial"/>
                <a:cs typeface="Arial"/>
                <a:sym typeface="Arial"/>
              </a:defRPr>
            </a:lvl9pPr>
          </a:lstStyle>
          <a:p>
            <a:endParaRPr/>
          </a:p>
        </p:txBody>
      </p:sp>
      <p:sp>
        <p:nvSpPr>
          <p:cNvPr id="7" name="Google Shape;7;p30"/>
          <p:cNvSpPr txBox="1">
            <a:spLocks noGrp="1"/>
          </p:cNvSpPr>
          <p:nvPr>
            <p:ph type="body" idx="1"/>
          </p:nvPr>
        </p:nvSpPr>
        <p:spPr>
          <a:xfrm>
            <a:off x="311700" y="1152475"/>
            <a:ext cx="8520600" cy="3416400"/>
          </a:xfrm>
          <a:prstGeom prst="rect">
            <a:avLst/>
          </a:prstGeom>
          <a:noFill/>
          <a:ln>
            <a:noFill/>
          </a:ln>
        </p:spPr>
        <p:txBody>
          <a:bodyPr spcFirstLastPara="1" wrap="square" lIns="92475" tIns="92475" rIns="92475" bIns="9247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 id="2147483802" r:id="rId154"/>
    <p:sldLayoutId id="2147483803" r:id="rId155"/>
    <p:sldLayoutId id="2147483804" r:id="rId156"/>
    <p:sldLayoutId id="2147483805" r:id="rId157"/>
    <p:sldLayoutId id="2147483806" r:id="rId158"/>
    <p:sldLayoutId id="2147483807" r:id="rId159"/>
    <p:sldLayoutId id="2147483808" r:id="rId160"/>
    <p:sldLayoutId id="2147483809" r:id="rId161"/>
    <p:sldLayoutId id="2147483810" r:id="rId162"/>
    <p:sldLayoutId id="2147483811" r:id="rId163"/>
    <p:sldLayoutId id="2147483812" r:id="rId164"/>
    <p:sldLayoutId id="2147483813" r:id="rId165"/>
    <p:sldLayoutId id="2147483814" r:id="rId166"/>
    <p:sldLayoutId id="2147483815" r:id="rId167"/>
    <p:sldLayoutId id="2147483816" r:id="rId168"/>
    <p:sldLayoutId id="2147483817" r:id="rId169"/>
    <p:sldLayoutId id="2147483818" r:id="rId170"/>
    <p:sldLayoutId id="2147483819" r:id="rId171"/>
    <p:sldLayoutId id="2147483820" r:id="rId172"/>
    <p:sldLayoutId id="2147483821" r:id="rId173"/>
    <p:sldLayoutId id="2147483822" r:id="rId174"/>
    <p:sldLayoutId id="2147483823" r:id="rId175"/>
    <p:sldLayoutId id="2147483824" r:id="rId176"/>
    <p:sldLayoutId id="2147483825" r:id="rId177"/>
    <p:sldLayoutId id="2147483826" r:id="rId178"/>
    <p:sldLayoutId id="2147483827" r:id="rId179"/>
    <p:sldLayoutId id="2147483828" r:id="rId180"/>
    <p:sldLayoutId id="2147483829" r:id="rId181"/>
    <p:sldLayoutId id="2147483830" r:id="rId182"/>
    <p:sldLayoutId id="2147483831" r:id="rId183"/>
    <p:sldLayoutId id="2147483832" r:id="rId184"/>
    <p:sldLayoutId id="2147483833" r:id="rId185"/>
    <p:sldLayoutId id="2147483834" r:id="rId186"/>
    <p:sldLayoutId id="2147483835" r:id="rId187"/>
    <p:sldLayoutId id="2147483836" r:id="rId188"/>
    <p:sldLayoutId id="2147483837" r:id="rId189"/>
    <p:sldLayoutId id="2147483838" r:id="rId190"/>
    <p:sldLayoutId id="2147483839" r:id="rId191"/>
    <p:sldLayoutId id="2147483840" r:id="rId192"/>
    <p:sldLayoutId id="2147483841" r:id="rId193"/>
    <p:sldLayoutId id="2147483842" r:id="rId194"/>
    <p:sldLayoutId id="2147483843" r:id="rId195"/>
    <p:sldLayoutId id="2147483844" r:id="rId196"/>
    <p:sldLayoutId id="2147483845" r:id="rId197"/>
    <p:sldLayoutId id="2147483846" r:id="rId198"/>
    <p:sldLayoutId id="2147483847" r:id="rId199"/>
    <p:sldLayoutId id="2147483848" r:id="rId200"/>
    <p:sldLayoutId id="2147483849" r:id="rId201"/>
    <p:sldLayoutId id="2147483850" r:id="rId202"/>
    <p:sldLayoutId id="2147483851" r:id="rId203"/>
    <p:sldLayoutId id="2147483852" r:id="rId204"/>
    <p:sldLayoutId id="2147483853" r:id="rId205"/>
    <p:sldLayoutId id="2147483854" r:id="rId206"/>
    <p:sldLayoutId id="2147483855" r:id="rId207"/>
    <p:sldLayoutId id="2147483856" r:id="rId208"/>
    <p:sldLayoutId id="2147483857" r:id="rId209"/>
    <p:sldLayoutId id="2147483858" r:id="rId2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virum-gym.dk/virum-gymnasium-in-english/"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jWoCXLuTIkI"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hyperlink" Target="https://www.youtube.com/watch?time_continue=1&amp;v=jWoCXLuTIkI&amp;embeds_referring_euri=https%3A%2F%2Fdocs.google.com%2F&amp;embeds_referring_origin=https%3A%2F%2Fdocs.google.com&amp;source_ve_path=Mjg2NjY&amp;feature=emb_logo" TargetMode="Externa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WiGD0OgK2ug"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videnskab.dk/teknologi/jordejere-og-projektudviklere-laver-hemmelige-kontrakter-om-hvor-vindmoeller-skal-staa/"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s://www.danskerhverv.dk/siteassets/mediafolder/dokumenter/01-analyser/analysenotater-2020/14-klimapartnerskab-danmark-i-front-som-gront-ivaerksaetterland.pdf"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23.xml"/><Relationship Id="rId16" Type="http://schemas.openxmlformats.org/officeDocument/2006/relationships/image" Target="../media/image46.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jp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hyperlink" Target="https://www.greentechcenter.dk/nyheder/arrangementer/gron-ivaerksaetter-med-voksevaerk" TargetMode="Externa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ourworldindata.org/ghg-emissions-by-sec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72"/>
        <p:cNvGrpSpPr/>
        <p:nvPr/>
      </p:nvGrpSpPr>
      <p:grpSpPr>
        <a:xfrm>
          <a:off x="0" y="0"/>
          <a:ext cx="0" cy="0"/>
          <a:chOff x="0" y="0"/>
          <a:chExt cx="0" cy="0"/>
        </a:xfrm>
      </p:grpSpPr>
      <p:pic>
        <p:nvPicPr>
          <p:cNvPr id="2473" name="Google Shape;2473;p1"/>
          <p:cNvPicPr preferRelativeResize="0"/>
          <p:nvPr/>
        </p:nvPicPr>
        <p:blipFill rotWithShape="1">
          <a:blip r:embed="rId3">
            <a:alphaModFix/>
          </a:blip>
          <a:srcRect l="-1048" r="2107"/>
          <a:stretch/>
        </p:blipFill>
        <p:spPr>
          <a:xfrm flipH="1">
            <a:off x="0" y="-53575"/>
            <a:ext cx="9239245" cy="5197075"/>
          </a:xfrm>
          <a:prstGeom prst="rect">
            <a:avLst/>
          </a:prstGeom>
          <a:noFill/>
          <a:ln>
            <a:noFill/>
          </a:ln>
        </p:spPr>
      </p:pic>
      <p:pic>
        <p:nvPicPr>
          <p:cNvPr id="2474" name="Google Shape;2474;p1"/>
          <p:cNvPicPr preferRelativeResize="0"/>
          <p:nvPr/>
        </p:nvPicPr>
        <p:blipFill rotWithShape="1">
          <a:blip r:embed="rId4">
            <a:alphaModFix/>
          </a:blip>
          <a:srcRect/>
          <a:stretch/>
        </p:blipFill>
        <p:spPr>
          <a:xfrm>
            <a:off x="-2673" y="0"/>
            <a:ext cx="9144000" cy="5143500"/>
          </a:xfrm>
          <a:prstGeom prst="rect">
            <a:avLst/>
          </a:prstGeom>
          <a:noFill/>
          <a:ln>
            <a:noFill/>
          </a:ln>
        </p:spPr>
      </p:pic>
      <p:sp>
        <p:nvSpPr>
          <p:cNvPr id="2475" name="Google Shape;2475;p1"/>
          <p:cNvSpPr txBox="1">
            <a:spLocks noGrp="1"/>
          </p:cNvSpPr>
          <p:nvPr>
            <p:ph type="ctrTitle"/>
          </p:nvPr>
        </p:nvSpPr>
        <p:spPr>
          <a:xfrm>
            <a:off x="370930" y="432231"/>
            <a:ext cx="3757500" cy="2106900"/>
          </a:xfrm>
          <a:prstGeom prst="rect">
            <a:avLst/>
          </a:prstGeom>
          <a:noFill/>
          <a:ln>
            <a:noFill/>
          </a:ln>
        </p:spPr>
        <p:txBody>
          <a:bodyPr spcFirstLastPara="1" wrap="square" lIns="92475" tIns="92475" rIns="92475" bIns="92475" anchor="t" anchorCtr="0">
            <a:noAutofit/>
          </a:bodyPr>
          <a:lstStyle/>
          <a:p>
            <a:pPr marL="0" lvl="0" indent="0" algn="l" rtl="0">
              <a:lnSpc>
                <a:spcPct val="80000"/>
              </a:lnSpc>
              <a:spcBef>
                <a:spcPts val="0"/>
              </a:spcBef>
              <a:spcAft>
                <a:spcPts val="0"/>
              </a:spcAft>
              <a:buSzPts val="4000"/>
              <a:buNone/>
            </a:pPr>
            <a:r>
              <a:rPr lang="da-DK"/>
              <a:t>Introduktion til grønt iværksætteri</a:t>
            </a:r>
            <a:endParaRPr>
              <a:solidFill>
                <a:schemeClr val="dk1"/>
              </a:solidFill>
            </a:endParaRPr>
          </a:p>
        </p:txBody>
      </p:sp>
      <p:sp>
        <p:nvSpPr>
          <p:cNvPr id="2476" name="Google Shape;2476;p1"/>
          <p:cNvSpPr txBox="1">
            <a:spLocks noGrp="1"/>
          </p:cNvSpPr>
          <p:nvPr>
            <p:ph type="subTitle" idx="1"/>
          </p:nvPr>
        </p:nvSpPr>
        <p:spPr>
          <a:xfrm>
            <a:off x="370930" y="2237371"/>
            <a:ext cx="3757500" cy="792600"/>
          </a:xfrm>
          <a:prstGeom prst="rect">
            <a:avLst/>
          </a:prstGeom>
          <a:noFill/>
          <a:ln>
            <a:noFill/>
          </a:ln>
        </p:spPr>
        <p:txBody>
          <a:bodyPr spcFirstLastPara="1" wrap="square" lIns="92475" tIns="92475" rIns="92475" bIns="92475" anchor="t" anchorCtr="0">
            <a:noAutofit/>
          </a:bodyPr>
          <a:lstStyle/>
          <a:p>
            <a:pPr marL="0" lvl="0" indent="0" algn="l" rtl="0">
              <a:lnSpc>
                <a:spcPct val="130000"/>
              </a:lnSpc>
              <a:spcBef>
                <a:spcPts val="0"/>
              </a:spcBef>
              <a:spcAft>
                <a:spcPts val="0"/>
              </a:spcAft>
              <a:buSzPts val="1100"/>
              <a:buNone/>
            </a:pPr>
            <a:r>
              <a:rPr lang="da-DK" sz="1200"/>
              <a:t>Handlerum og bæredygtig omstilling – større indsigt i grønt iværksætteri på Aurehøj, Ordrup og Virum gymnasium. </a:t>
            </a:r>
            <a:endParaRPr sz="1200"/>
          </a:p>
          <a:p>
            <a:pPr marL="0" lvl="0" indent="0" algn="l" rtl="0">
              <a:lnSpc>
                <a:spcPct val="130000"/>
              </a:lnSpc>
              <a:spcBef>
                <a:spcPts val="0"/>
              </a:spcBef>
              <a:spcAft>
                <a:spcPts val="0"/>
              </a:spcAft>
              <a:buSzPts val="1100"/>
              <a:buNone/>
            </a:pPr>
            <a:endParaRPr sz="1200"/>
          </a:p>
          <a:p>
            <a:pPr marL="0" lvl="0" indent="0" algn="l" rtl="0">
              <a:lnSpc>
                <a:spcPct val="130000"/>
              </a:lnSpc>
              <a:spcBef>
                <a:spcPts val="0"/>
              </a:spcBef>
              <a:spcAft>
                <a:spcPts val="0"/>
              </a:spcAft>
              <a:buSzPts val="1100"/>
              <a:buNone/>
            </a:pPr>
            <a:endParaRPr sz="1000" i="1"/>
          </a:p>
          <a:p>
            <a:pPr marL="0" lvl="0" indent="0" algn="l" rtl="0">
              <a:lnSpc>
                <a:spcPct val="130000"/>
              </a:lnSpc>
              <a:spcBef>
                <a:spcPts val="0"/>
              </a:spcBef>
              <a:spcAft>
                <a:spcPts val="0"/>
              </a:spcAft>
              <a:buSzPts val="1100"/>
              <a:buNone/>
            </a:pPr>
            <a:endParaRPr sz="1000" i="1"/>
          </a:p>
          <a:p>
            <a:pPr marL="0" lvl="0" indent="0" algn="l" rtl="0">
              <a:lnSpc>
                <a:spcPct val="130000"/>
              </a:lnSpc>
              <a:spcBef>
                <a:spcPts val="0"/>
              </a:spcBef>
              <a:spcAft>
                <a:spcPts val="0"/>
              </a:spcAft>
              <a:buSzPts val="1100"/>
              <a:buNone/>
            </a:pPr>
            <a:r>
              <a:rPr lang="da-DK" sz="1000" i="1"/>
              <a:t>Projektet har opnået støtte fra puljen “Grøn Iværksætterpulje til ungdomsuddannelser 2022” af Børne- og Undervisningsministeriet.</a:t>
            </a:r>
            <a:endParaRPr sz="1000" i="1"/>
          </a:p>
          <a:p>
            <a:pPr marL="0" lvl="0" indent="0" algn="l" rtl="0">
              <a:lnSpc>
                <a:spcPct val="130000"/>
              </a:lnSpc>
              <a:spcBef>
                <a:spcPts val="0"/>
              </a:spcBef>
              <a:spcAft>
                <a:spcPts val="0"/>
              </a:spcAft>
              <a:buSzPts val="1100"/>
              <a:buNone/>
            </a:pPr>
            <a:endParaRPr sz="1200"/>
          </a:p>
          <a:p>
            <a:pPr marL="0" lvl="0" indent="0" algn="l" rtl="0">
              <a:lnSpc>
                <a:spcPct val="130000"/>
              </a:lnSpc>
              <a:spcBef>
                <a:spcPts val="0"/>
              </a:spcBef>
              <a:spcAft>
                <a:spcPts val="0"/>
              </a:spcAft>
              <a:buSzPts val="1100"/>
              <a:buNone/>
            </a:pPr>
            <a:endParaRPr sz="1200"/>
          </a:p>
        </p:txBody>
      </p:sp>
      <p:pic>
        <p:nvPicPr>
          <p:cNvPr id="2477" name="Google Shape;2477;p1" descr="Behave Green's logo"/>
          <p:cNvPicPr preferRelativeResize="0"/>
          <p:nvPr/>
        </p:nvPicPr>
        <p:blipFill rotWithShape="1">
          <a:blip r:embed="rId5">
            <a:alphaModFix/>
          </a:blip>
          <a:srcRect l="435" r="426"/>
          <a:stretch/>
        </p:blipFill>
        <p:spPr>
          <a:xfrm>
            <a:off x="374904" y="4398264"/>
            <a:ext cx="1097280" cy="384048"/>
          </a:xfrm>
          <a:prstGeom prst="rect">
            <a:avLst/>
          </a:prstGeom>
          <a:noFill/>
          <a:ln>
            <a:noFill/>
          </a:ln>
        </p:spPr>
      </p:pic>
      <p:pic>
        <p:nvPicPr>
          <p:cNvPr id="2478" name="Google Shape;2478;p1" descr="Børne- og undervisningsminister"/>
          <p:cNvPicPr preferRelativeResize="0"/>
          <p:nvPr/>
        </p:nvPicPr>
        <p:blipFill rotWithShape="1">
          <a:blip r:embed="rId6">
            <a:alphaModFix/>
          </a:blip>
          <a:srcRect/>
          <a:stretch/>
        </p:blipFill>
        <p:spPr>
          <a:xfrm>
            <a:off x="1560299" y="4252224"/>
            <a:ext cx="1378775" cy="653150"/>
          </a:xfrm>
          <a:prstGeom prst="rect">
            <a:avLst/>
          </a:prstGeom>
          <a:noFill/>
          <a:ln>
            <a:noFill/>
          </a:ln>
        </p:spPr>
      </p:pic>
      <p:sp>
        <p:nvSpPr>
          <p:cNvPr id="2479" name="Google Shape;2479;p1"/>
          <p:cNvSpPr txBox="1"/>
          <p:nvPr/>
        </p:nvSpPr>
        <p:spPr>
          <a:xfrm>
            <a:off x="7033840" y="4905374"/>
            <a:ext cx="2814900" cy="27696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lt1"/>
                </a:solidFill>
                <a:latin typeface="Arial"/>
                <a:ea typeface="Arial"/>
                <a:cs typeface="Arial"/>
                <a:sym typeface="Arial"/>
              </a:rPr>
              <a:t>Billede: </a:t>
            </a:r>
            <a:r>
              <a:rPr lang="da-DK" sz="600" b="0" i="0" u="sng" strike="noStrike" cap="none">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https://virum-gym.dk/virum-gymnasium-in-english/</a:t>
            </a:r>
            <a:r>
              <a:rPr lang="da-DK" sz="600" b="0" i="0" u="none" strike="noStrike" cap="none">
                <a:solidFill>
                  <a:schemeClr val="lt1"/>
                </a:solidFill>
                <a:latin typeface="Arial"/>
                <a:ea typeface="Arial"/>
                <a:cs typeface="Arial"/>
                <a:sym typeface="Arial"/>
              </a:rPr>
              <a:t> </a:t>
            </a:r>
            <a:endParaRPr sz="600" b="0" i="0" u="none" strike="noStrike" cap="non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75"/>
        <p:cNvGrpSpPr/>
        <p:nvPr/>
      </p:nvGrpSpPr>
      <p:grpSpPr>
        <a:xfrm>
          <a:off x="0" y="0"/>
          <a:ext cx="0" cy="0"/>
          <a:chOff x="0" y="0"/>
          <a:chExt cx="0" cy="0"/>
        </a:xfrm>
      </p:grpSpPr>
      <p:sp>
        <p:nvSpPr>
          <p:cNvPr id="2576" name="Google Shape;2576;p10"/>
          <p:cNvSpPr txBox="1">
            <a:spLocks noGrp="1"/>
          </p:cNvSpPr>
          <p:nvPr>
            <p:ph type="title"/>
          </p:nvPr>
        </p:nvSpPr>
        <p:spPr>
          <a:xfrm>
            <a:off x="312805" y="373271"/>
            <a:ext cx="39084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Global opvarmning</a:t>
            </a:r>
            <a:endParaRPr/>
          </a:p>
        </p:txBody>
      </p:sp>
      <p:sp>
        <p:nvSpPr>
          <p:cNvPr id="2577" name="Google Shape;2577;p10"/>
          <p:cNvSpPr txBox="1">
            <a:spLocks noGrp="1"/>
          </p:cNvSpPr>
          <p:nvPr>
            <p:ph type="body" idx="1"/>
          </p:nvPr>
        </p:nvSpPr>
        <p:spPr>
          <a:xfrm>
            <a:off x="304975" y="933174"/>
            <a:ext cx="3908400" cy="36705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Den globale gennemsnitstemperatur nåede i 2019 op på 1,1° C over det førindustrielle niveau. Den menneskeskabte globale opvarmning stiger nu med 0,2° C for hvert årti. Perioden 2011-2020 er det varmeste årti, der nogensinde er registreret.</a:t>
            </a:r>
            <a:br>
              <a:rPr lang="da-DK" sz="800"/>
            </a:br>
            <a:endParaRPr sz="800"/>
          </a:p>
          <a:p>
            <a:pPr marL="457200" lvl="0" indent="-279400" algn="l" rtl="0">
              <a:lnSpc>
                <a:spcPct val="130000"/>
              </a:lnSpc>
              <a:spcBef>
                <a:spcPts val="0"/>
              </a:spcBef>
              <a:spcAft>
                <a:spcPts val="0"/>
              </a:spcAft>
              <a:buSzPts val="800"/>
              <a:buChar char="●"/>
            </a:pPr>
            <a:r>
              <a:rPr lang="da-DK" sz="800"/>
              <a:t>Det vil få alvorlige konsekvenser for mennesker og natur, hvis der sker en stigning på 2° C i forhold til temperaturen i den førindustrielle tid. </a:t>
            </a:r>
            <a:r>
              <a:rPr lang="da-DK" sz="800" b="1"/>
              <a:t>(1) </a:t>
            </a:r>
            <a:br>
              <a:rPr lang="da-DK" sz="800"/>
            </a:br>
            <a:endParaRPr sz="800"/>
          </a:p>
          <a:p>
            <a:pPr marL="457200" lvl="0" indent="-279400" algn="l" rtl="0">
              <a:lnSpc>
                <a:spcPct val="130000"/>
              </a:lnSpc>
              <a:spcBef>
                <a:spcPts val="0"/>
              </a:spcBef>
              <a:spcAft>
                <a:spcPts val="0"/>
              </a:spcAft>
              <a:buSzPts val="800"/>
              <a:buChar char="●"/>
            </a:pPr>
            <a:r>
              <a:rPr lang="da-DK" sz="800"/>
              <a:t>Det er ændringer i atmosfærens indhold af drivhusgasser der afgør, om jorden opvarmes eller afkøles, alt efter hvor meget energi fra sollys, der tilbageholdes i atmosfæren. </a:t>
            </a:r>
            <a:r>
              <a:rPr lang="da-DK" sz="800" b="1"/>
              <a:t>(2) </a:t>
            </a:r>
            <a:br>
              <a:rPr lang="da-DK" sz="800"/>
            </a:br>
            <a:endParaRPr sz="800"/>
          </a:p>
          <a:p>
            <a:pPr marL="457200" lvl="0" indent="-279400" algn="l" rtl="0">
              <a:lnSpc>
                <a:spcPct val="130000"/>
              </a:lnSpc>
              <a:spcBef>
                <a:spcPts val="0"/>
              </a:spcBef>
              <a:spcAft>
                <a:spcPts val="0"/>
              </a:spcAft>
              <a:buSzPts val="800"/>
              <a:buChar char="●"/>
            </a:pPr>
            <a:r>
              <a:rPr lang="da-DK" sz="800"/>
              <a:t>FN’s klimapanel (IPCC) udgiver vurderingsrapporter, der rapporter om klimaets tilstand og mulige fremtidsscenarier for klimaforandringer. Det tager afsæt i ‘udledningsscenarier’ ud fra scenarier om mængden af drivhusgasudledning fremover. </a:t>
            </a:r>
            <a:endParaRPr/>
          </a:p>
          <a:p>
            <a:pPr marL="914400" lvl="1" indent="-279400" algn="l" rtl="0">
              <a:lnSpc>
                <a:spcPct val="130000"/>
              </a:lnSpc>
              <a:spcBef>
                <a:spcPts val="0"/>
              </a:spcBef>
              <a:spcAft>
                <a:spcPts val="0"/>
              </a:spcAft>
              <a:buSzPts val="800"/>
              <a:buChar char="○"/>
            </a:pPr>
            <a:r>
              <a:rPr lang="da-DK" sz="800"/>
              <a:t>DMI og klimaforskere laver beregninger af fremtidens klima ud fra disse udledningsscenarier.</a:t>
            </a:r>
            <a:r>
              <a:rPr lang="da-DK" sz="800" b="1"/>
              <a:t> (3)</a:t>
            </a:r>
            <a:endParaRPr/>
          </a:p>
          <a:p>
            <a:pPr marL="914400" lvl="1" indent="-279400" algn="l" rtl="0">
              <a:lnSpc>
                <a:spcPct val="130000"/>
              </a:lnSpc>
              <a:spcBef>
                <a:spcPts val="0"/>
              </a:spcBef>
              <a:spcAft>
                <a:spcPts val="0"/>
              </a:spcAft>
              <a:buSzPts val="800"/>
              <a:buChar char="○"/>
            </a:pPr>
            <a:r>
              <a:rPr lang="da-DK" sz="800"/>
              <a:t>IPCC (Intergovernmental Panel on Climate Change) blev oprettet i 1988 af den meteorologiske verdensorganisation (WMO) og FN´s miljøprogram (UNEP) som opfølgning på Brundtland-rapporten "Vores fælles fremtid". </a:t>
            </a:r>
            <a:r>
              <a:rPr lang="da-DK" sz="800" b="1"/>
              <a:t>(4)</a:t>
            </a:r>
            <a:r>
              <a:rPr lang="da-DK" sz="800"/>
              <a:t> </a:t>
            </a:r>
            <a:endParaRPr/>
          </a:p>
          <a:p>
            <a:pPr marL="0" lvl="0" indent="0" algn="l" rtl="0">
              <a:lnSpc>
                <a:spcPct val="130000"/>
              </a:lnSpc>
              <a:spcBef>
                <a:spcPts val="800"/>
              </a:spcBef>
              <a:spcAft>
                <a:spcPts val="0"/>
              </a:spcAft>
              <a:buSzPts val="1000"/>
              <a:buNone/>
            </a:pPr>
            <a:endParaRPr sz="800" b="1"/>
          </a:p>
          <a:p>
            <a:pPr marL="0" lvl="0" indent="0" algn="l" rtl="0">
              <a:lnSpc>
                <a:spcPct val="130000"/>
              </a:lnSpc>
              <a:spcBef>
                <a:spcPts val="800"/>
              </a:spcBef>
              <a:spcAft>
                <a:spcPts val="0"/>
              </a:spcAft>
              <a:buSzPts val="1000"/>
              <a:buNone/>
            </a:pPr>
            <a:endParaRPr sz="800" b="1"/>
          </a:p>
          <a:p>
            <a:pPr marL="457200" lvl="0" indent="0" algn="l" rtl="0">
              <a:lnSpc>
                <a:spcPct val="130000"/>
              </a:lnSpc>
              <a:spcBef>
                <a:spcPts val="800"/>
              </a:spcBef>
              <a:spcAft>
                <a:spcPts val="800"/>
              </a:spcAft>
              <a:buSzPts val="1000"/>
              <a:buNone/>
            </a:pPr>
            <a:endParaRPr sz="800"/>
          </a:p>
        </p:txBody>
      </p:sp>
      <p:sp>
        <p:nvSpPr>
          <p:cNvPr id="2578" name="Google Shape;2578;p10"/>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10</a:t>
            </a:fld>
            <a:endParaRPr/>
          </a:p>
        </p:txBody>
      </p:sp>
      <p:sp>
        <p:nvSpPr>
          <p:cNvPr id="2579" name="Google Shape;2579;p10"/>
          <p:cNvSpPr>
            <a:spLocks noGrp="1"/>
          </p:cNvSpPr>
          <p:nvPr>
            <p:ph type="pic" idx="2"/>
          </p:nvPr>
        </p:nvSpPr>
        <p:spPr>
          <a:xfrm>
            <a:off x="4572000" y="-714"/>
            <a:ext cx="4572000" cy="5145000"/>
          </a:xfrm>
          <a:prstGeom prst="rect">
            <a:avLst/>
          </a:prstGeom>
          <a:noFill/>
          <a:ln>
            <a:noFill/>
          </a:ln>
        </p:spPr>
        <p:txBody>
          <a:bodyPr/>
          <a:lstStyle/>
          <a:p>
            <a:endParaRPr lang="da-DK"/>
          </a:p>
        </p:txBody>
      </p:sp>
      <p:sp>
        <p:nvSpPr>
          <p:cNvPr id="2580" name="Google Shape;2580;p10"/>
          <p:cNvSpPr/>
          <p:nvPr/>
        </p:nvSpPr>
        <p:spPr>
          <a:xfrm>
            <a:off x="4572000" y="0"/>
            <a:ext cx="4572000" cy="5145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81" name="Google Shape;2581;p10" descr="Billedet visualiserer månedlige globale temperaturanomalier (ændringer fra et gennemsnit) mellem årene 1880 og 2021. Hvide og blå farver indikerer køligere temperaturer, mens orange og røde viser varmere temperaturer. Det kan ses, at de globale temperaturer er steget fra hovedsageligt menneskelige aktiviteter, som tiden er skredet frem.">
            <a:hlinkClick r:id="rId3"/>
          </p:cNvPr>
          <p:cNvPicPr preferRelativeResize="0"/>
          <p:nvPr/>
        </p:nvPicPr>
        <p:blipFill rotWithShape="1">
          <a:blip r:embed="rId4">
            <a:alphaModFix/>
          </a:blip>
          <a:srcRect/>
          <a:stretch/>
        </p:blipFill>
        <p:spPr>
          <a:xfrm>
            <a:off x="4572000" y="1285900"/>
            <a:ext cx="4572000" cy="2571750"/>
          </a:xfrm>
          <a:prstGeom prst="rect">
            <a:avLst/>
          </a:prstGeom>
          <a:noFill/>
          <a:ln>
            <a:noFill/>
          </a:ln>
        </p:spPr>
      </p:pic>
      <p:sp>
        <p:nvSpPr>
          <p:cNvPr id="2582" name="Google Shape;2582;p10"/>
          <p:cNvSpPr txBox="1"/>
          <p:nvPr/>
        </p:nvSpPr>
        <p:spPr>
          <a:xfrm>
            <a:off x="4599887" y="4774533"/>
            <a:ext cx="4457700" cy="50833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Video:</a:t>
            </a:r>
            <a:r>
              <a:rPr lang="da-DK" sz="600" b="0" i="0" u="none" strike="noStrike" cap="none">
                <a:solidFill>
                  <a:schemeClr val="dk1"/>
                </a:solidFill>
                <a:uFill>
                  <a:noFill/>
                </a:uFill>
                <a:latin typeface="Lato"/>
                <a:ea typeface="Lato"/>
                <a:cs typeface="Lato"/>
                <a:sym typeface="Lato"/>
                <a:hlinkClick r:id="rId5">
                  <a:extLst>
                    <a:ext uri="{A12FA001-AC4F-418D-AE19-62706E023703}">
                      <ahyp:hlinkClr xmlns:ahyp="http://schemas.microsoft.com/office/drawing/2018/hyperlinkcolor" val="tx"/>
                    </a:ext>
                  </a:extLst>
                </a:hlinkClick>
              </a:rPr>
              <a:t>https://www.youtube.com/watch?time_continue=1&amp;v=jWoCXLuTIkI&amp;embeds_referring_euri=https%3A%2F%2Fdocs.google.com%2F&amp;embeds_referring_origin=https%3A%2F%2Fdocs.google.com&amp;source_ve_path=Mjg2NjY&amp;feature=emb_logo</a:t>
            </a:r>
            <a:endParaRPr sz="6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600"/>
              <a:buFont typeface="Arial"/>
              <a:buNone/>
            </a:pPr>
            <a:endParaRPr sz="6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600"/>
              <a:buFont typeface="Arial"/>
              <a:buNone/>
            </a:pPr>
            <a:endParaRPr sz="600" b="0" i="0" u="none" strike="noStrike" cap="none">
              <a:solidFill>
                <a:schemeClr val="dk1"/>
              </a:solidFill>
              <a:latin typeface="Lato"/>
              <a:ea typeface="Lato"/>
              <a:cs typeface="Lato"/>
              <a:sym typeface="Lato"/>
            </a:endParaRPr>
          </a:p>
        </p:txBody>
      </p:sp>
      <p:sp>
        <p:nvSpPr>
          <p:cNvPr id="2583" name="Google Shape;2583;p10"/>
          <p:cNvSpPr txBox="1"/>
          <p:nvPr/>
        </p:nvSpPr>
        <p:spPr>
          <a:xfrm>
            <a:off x="-60872" y="4770229"/>
            <a:ext cx="4572000" cy="393900"/>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https://climate.ec.europa.eu/climate-change/causes-climate-change_da</a:t>
            </a: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a:t>
            </a:r>
            <a:r>
              <a:rPr lang="da-DK" sz="400">
                <a:solidFill>
                  <a:schemeClr val="dk1"/>
                </a:solidFill>
              </a:rPr>
              <a:t>https://vandetsvej.dk/faglig-viden/klimatilpasning/grundviden/hvad-er-klima</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3: https://www.klimatilpasning.dk/viden-om/fremtidens-klima/</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4: https://www.klimatilpasning.dk/viden-om/fremtidens-klima/fns-klimapanel-ipcc/</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87"/>
        <p:cNvGrpSpPr/>
        <p:nvPr/>
      </p:nvGrpSpPr>
      <p:grpSpPr>
        <a:xfrm>
          <a:off x="0" y="0"/>
          <a:ext cx="0" cy="0"/>
          <a:chOff x="0" y="0"/>
          <a:chExt cx="0" cy="0"/>
        </a:xfrm>
      </p:grpSpPr>
      <p:sp>
        <p:nvSpPr>
          <p:cNvPr id="2588" name="Google Shape;2588;p11"/>
          <p:cNvSpPr txBox="1">
            <a:spLocks noGrp="1"/>
          </p:cNvSpPr>
          <p:nvPr>
            <p:ph type="title"/>
          </p:nvPr>
        </p:nvSpPr>
        <p:spPr>
          <a:xfrm>
            <a:off x="312800" y="373275"/>
            <a:ext cx="40917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Miljø og biodiversitet </a:t>
            </a:r>
            <a:endParaRPr/>
          </a:p>
        </p:txBody>
      </p:sp>
      <p:sp>
        <p:nvSpPr>
          <p:cNvPr id="2589" name="Google Shape;2589;p11"/>
          <p:cNvSpPr txBox="1">
            <a:spLocks noGrp="1"/>
          </p:cNvSpPr>
          <p:nvPr>
            <p:ph type="body" idx="1"/>
          </p:nvPr>
        </p:nvSpPr>
        <p:spPr>
          <a:xfrm>
            <a:off x="304975" y="933175"/>
            <a:ext cx="3908400" cy="31149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b="1"/>
              <a:t>Miljø</a:t>
            </a:r>
            <a:r>
              <a:rPr lang="da-DK" sz="800"/>
              <a:t> er de ydre forhold, der påvirker mennesker og andre organismer. Fx bruges miljøbegrebet om vand- og luftkvalitet og skovmiljø - altså de omgivelser, som vi lever i, påvirker og udnytter. </a:t>
            </a:r>
            <a:r>
              <a:rPr lang="da-DK" sz="800" b="1"/>
              <a:t>(1) </a:t>
            </a:r>
            <a:endParaRPr/>
          </a:p>
          <a:p>
            <a:pPr marL="914400" lvl="1" indent="-279400" algn="l" rtl="0">
              <a:lnSpc>
                <a:spcPct val="130000"/>
              </a:lnSpc>
              <a:spcBef>
                <a:spcPts val="0"/>
              </a:spcBef>
              <a:spcAft>
                <a:spcPts val="0"/>
              </a:spcAft>
              <a:buSzPts val="800"/>
              <a:buFont typeface="Courier New"/>
              <a:buChar char="o"/>
            </a:pPr>
            <a:r>
              <a:rPr lang="da-DK" sz="800"/>
              <a:t>Mennesker kan påvirke miljøet ved eksempelvis at plante eller fælde træer, forurening af jorden og grundvandet eller tab af biodiversitet. </a:t>
            </a:r>
            <a:br>
              <a:rPr lang="da-DK" sz="800"/>
            </a:br>
            <a:endParaRPr sz="800"/>
          </a:p>
          <a:p>
            <a:pPr marL="457200" lvl="0" indent="-279400" algn="l" rtl="0">
              <a:lnSpc>
                <a:spcPct val="130000"/>
              </a:lnSpc>
              <a:spcBef>
                <a:spcPts val="0"/>
              </a:spcBef>
              <a:spcAft>
                <a:spcPts val="0"/>
              </a:spcAft>
              <a:buSzPts val="800"/>
              <a:buChar char="●"/>
            </a:pPr>
            <a:r>
              <a:rPr lang="da-DK" sz="800" b="1"/>
              <a:t>Biodiversitet </a:t>
            </a:r>
            <a:r>
              <a:rPr lang="da-DK" sz="800"/>
              <a:t>er mangfoldigheden af levende organismer i alle </a:t>
            </a:r>
            <a:r>
              <a:rPr lang="da-DK" sz="800" i="1"/>
              <a:t>miljøer</a:t>
            </a:r>
            <a:r>
              <a:rPr lang="da-DK" sz="800"/>
              <a:t>. Det betegner de variationer af arter, der er, men også mangfoldigheden af økosystemer. </a:t>
            </a:r>
            <a:endParaRPr/>
          </a:p>
          <a:p>
            <a:pPr marL="806450" lvl="1" indent="-171450" algn="l" rtl="0">
              <a:lnSpc>
                <a:spcPct val="130000"/>
              </a:lnSpc>
              <a:spcBef>
                <a:spcPts val="0"/>
              </a:spcBef>
              <a:spcAft>
                <a:spcPts val="0"/>
              </a:spcAft>
              <a:buSzPts val="800"/>
              <a:buFont typeface="Courier New"/>
              <a:buChar char="o"/>
            </a:pPr>
            <a:r>
              <a:rPr lang="da-DK" sz="800"/>
              <a:t>En sikring af biodiversiteten kan afbøde naturkatastrofer, modvirke skadedyr og sygdomme samt regulere klimaet. Derudover kan tab af biodiversiteten påvirke vores velfærd og økonomi i høj grad, da vi vil miste arter og levesteder, som er grundlaget for økosystemtjenester - fx bestøvning af vores afgrøder. </a:t>
            </a:r>
            <a:r>
              <a:rPr lang="da-DK" sz="800" b="1"/>
              <a:t>(2) </a:t>
            </a:r>
            <a:br>
              <a:rPr lang="da-DK" sz="800"/>
            </a:br>
            <a:endParaRPr sz="800"/>
          </a:p>
          <a:p>
            <a:pPr marL="457200" lvl="0" indent="0" algn="l" rtl="0">
              <a:lnSpc>
                <a:spcPct val="130000"/>
              </a:lnSpc>
              <a:spcBef>
                <a:spcPts val="800"/>
              </a:spcBef>
              <a:spcAft>
                <a:spcPts val="800"/>
              </a:spcAft>
              <a:buSzPts val="1000"/>
              <a:buNone/>
            </a:pPr>
            <a:endParaRPr sz="800"/>
          </a:p>
        </p:txBody>
      </p:sp>
      <p:sp>
        <p:nvSpPr>
          <p:cNvPr id="2590" name="Google Shape;2590;p11"/>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11</a:t>
            </a:fld>
            <a:endParaRPr/>
          </a:p>
        </p:txBody>
      </p:sp>
      <p:sp>
        <p:nvSpPr>
          <p:cNvPr id="2591" name="Google Shape;2591;p11"/>
          <p:cNvSpPr/>
          <p:nvPr/>
        </p:nvSpPr>
        <p:spPr>
          <a:xfrm>
            <a:off x="4558800" y="0"/>
            <a:ext cx="4585200" cy="51435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92" name="Google Shape;2592;p11" descr="Figuren viser interaktioner mellem biodiversitet, klimaforandringer og arealanvendelse."/>
          <p:cNvPicPr preferRelativeResize="0"/>
          <p:nvPr/>
        </p:nvPicPr>
        <p:blipFill rotWithShape="1">
          <a:blip r:embed="rId3">
            <a:alphaModFix/>
          </a:blip>
          <a:srcRect/>
          <a:stretch/>
        </p:blipFill>
        <p:spPr>
          <a:xfrm>
            <a:off x="4572000" y="416462"/>
            <a:ext cx="4572000" cy="3863164"/>
          </a:xfrm>
          <a:prstGeom prst="rect">
            <a:avLst/>
          </a:prstGeom>
          <a:noFill/>
          <a:ln>
            <a:noFill/>
          </a:ln>
        </p:spPr>
      </p:pic>
      <p:sp>
        <p:nvSpPr>
          <p:cNvPr id="2593" name="Google Shape;2593;p11"/>
          <p:cNvSpPr txBox="1"/>
          <p:nvPr/>
        </p:nvSpPr>
        <p:spPr>
          <a:xfrm>
            <a:off x="4572000" y="4774198"/>
            <a:ext cx="4572000" cy="36930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 https://www.weadapt.org/knowledge-base/sdc-climate-change-environment-network/climate-change-environment-nexus-brief-biodiversity-and-sustainable-development</a:t>
            </a:r>
            <a:endParaRPr sz="600" b="0" i="0" u="none" strike="noStrike" cap="none">
              <a:solidFill>
                <a:schemeClr val="dk1"/>
              </a:solidFill>
              <a:latin typeface="Lato"/>
              <a:ea typeface="Lato"/>
              <a:cs typeface="Lato"/>
              <a:sym typeface="Lato"/>
            </a:endParaRPr>
          </a:p>
        </p:txBody>
      </p:sp>
      <p:sp>
        <p:nvSpPr>
          <p:cNvPr id="2594" name="Google Shape;2594;p11"/>
          <p:cNvSpPr txBox="1"/>
          <p:nvPr/>
        </p:nvSpPr>
        <p:spPr>
          <a:xfrm>
            <a:off x="-65736" y="4916683"/>
            <a:ext cx="4572000" cy="324063"/>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https://denstoredanske.lex.dk/milj%C3%B8</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https://mst.dk/erhverv/rig-natur/naturen-i-danmark/biodiversitet/hvad-er-biodiversitet</a:t>
            </a:r>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98"/>
        <p:cNvGrpSpPr/>
        <p:nvPr/>
      </p:nvGrpSpPr>
      <p:grpSpPr>
        <a:xfrm>
          <a:off x="0" y="0"/>
          <a:ext cx="0" cy="0"/>
          <a:chOff x="0" y="0"/>
          <a:chExt cx="0" cy="0"/>
        </a:xfrm>
      </p:grpSpPr>
      <p:sp>
        <p:nvSpPr>
          <p:cNvPr id="2599" name="Google Shape;2599;p12"/>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noAutofit/>
          </a:bodyPr>
          <a:lstStyle/>
          <a:p>
            <a:pPr marL="0" lvl="0" indent="0" algn="l" rtl="0">
              <a:lnSpc>
                <a:spcPct val="100000"/>
              </a:lnSpc>
              <a:spcBef>
                <a:spcPts val="0"/>
              </a:spcBef>
              <a:spcAft>
                <a:spcPts val="0"/>
              </a:spcAft>
              <a:buSzPts val="8000"/>
              <a:buNone/>
            </a:pPr>
            <a:r>
              <a:rPr lang="da-DK"/>
              <a:t>03</a:t>
            </a:r>
            <a:endParaRPr/>
          </a:p>
        </p:txBody>
      </p:sp>
      <p:sp>
        <p:nvSpPr>
          <p:cNvPr id="2600" name="Google Shape;2600;p12"/>
          <p:cNvSpPr txBox="1">
            <a:spLocks noGrp="1"/>
          </p:cNvSpPr>
          <p:nvPr>
            <p:ph type="title" idx="2"/>
          </p:nvPr>
        </p:nvSpPr>
        <p:spPr>
          <a:xfrm>
            <a:off x="1576626" y="1480025"/>
            <a:ext cx="7567500" cy="1317000"/>
          </a:xfrm>
          <a:prstGeom prst="rect">
            <a:avLst/>
          </a:prstGeom>
          <a:noFill/>
          <a:ln>
            <a:noFill/>
          </a:ln>
        </p:spPr>
        <p:txBody>
          <a:bodyPr spcFirstLastPara="1" wrap="square" lIns="92475" tIns="92475" rIns="92475" bIns="92475" anchor="t" anchorCtr="0">
            <a:noAutofit/>
          </a:bodyPr>
          <a:lstStyle/>
          <a:p>
            <a:pPr marL="0" lvl="0" indent="0" algn="l" rtl="0">
              <a:lnSpc>
                <a:spcPct val="100000"/>
              </a:lnSpc>
              <a:spcBef>
                <a:spcPts val="0"/>
              </a:spcBef>
              <a:spcAft>
                <a:spcPts val="0"/>
              </a:spcAft>
              <a:buSzPts val="8000"/>
              <a:buNone/>
            </a:pPr>
            <a:r>
              <a:rPr lang="da-DK"/>
              <a:t>Grøn omstilling</a:t>
            </a:r>
            <a:endParaRPr/>
          </a:p>
        </p:txBody>
      </p:sp>
      <p:sp>
        <p:nvSpPr>
          <p:cNvPr id="2601" name="Google Shape;2601;p12"/>
          <p:cNvSpPr txBox="1">
            <a:spLocks noGrp="1"/>
          </p:cNvSpPr>
          <p:nvPr>
            <p:ph type="title" idx="3"/>
          </p:nvPr>
        </p:nvSpPr>
        <p:spPr>
          <a:xfrm>
            <a:off x="1527967" y="2745817"/>
            <a:ext cx="5287200" cy="1317000"/>
          </a:xfrm>
          <a:prstGeom prst="rect">
            <a:avLst/>
          </a:prstGeom>
          <a:noFill/>
          <a:ln>
            <a:noFill/>
          </a:ln>
        </p:spPr>
        <p:txBody>
          <a:bodyPr spcFirstLastPara="1" wrap="square" lIns="92475" tIns="92475" rIns="92475" bIns="92475" anchor="t" anchorCtr="0">
            <a:noAutofit/>
          </a:bodyPr>
          <a:lstStyle/>
          <a:p>
            <a:pPr marL="0" lvl="0" indent="0" algn="l" rtl="0">
              <a:lnSpc>
                <a:spcPct val="130000"/>
              </a:lnSpc>
              <a:spcBef>
                <a:spcPts val="0"/>
              </a:spcBef>
              <a:spcAft>
                <a:spcPts val="0"/>
              </a:spcAft>
              <a:buSzPts val="1200"/>
              <a:buNone/>
            </a:pPr>
            <a:r>
              <a:rPr lang="da-DK"/>
              <a:t>Bæredygtig udvikling og grøn omstilling i et samfundsmæssigt perspektiv </a:t>
            </a:r>
            <a:endParaRPr/>
          </a:p>
        </p:txBody>
      </p:sp>
      <p:sp>
        <p:nvSpPr>
          <p:cNvPr id="2602" name="Google Shape;2602;p1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06"/>
        <p:cNvGrpSpPr/>
        <p:nvPr/>
      </p:nvGrpSpPr>
      <p:grpSpPr>
        <a:xfrm>
          <a:off x="0" y="0"/>
          <a:ext cx="0" cy="0"/>
          <a:chOff x="0" y="0"/>
          <a:chExt cx="0" cy="0"/>
        </a:xfrm>
      </p:grpSpPr>
      <p:sp>
        <p:nvSpPr>
          <p:cNvPr id="2607" name="Google Shape;2607;p13"/>
          <p:cNvSpPr txBox="1">
            <a:spLocks noGrp="1"/>
          </p:cNvSpPr>
          <p:nvPr>
            <p:ph type="title"/>
          </p:nvPr>
        </p:nvSpPr>
        <p:spPr>
          <a:xfrm>
            <a:off x="312805" y="373271"/>
            <a:ext cx="39084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Bæredygtighed</a:t>
            </a:r>
            <a:endParaRPr/>
          </a:p>
        </p:txBody>
      </p:sp>
      <p:sp>
        <p:nvSpPr>
          <p:cNvPr id="2608" name="Google Shape;2608;p13"/>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13</a:t>
            </a:fld>
            <a:endParaRPr/>
          </a:p>
        </p:txBody>
      </p:sp>
      <p:sp>
        <p:nvSpPr>
          <p:cNvPr id="2609" name="Google Shape;2609;p13"/>
          <p:cNvSpPr txBox="1">
            <a:spLocks noGrp="1"/>
          </p:cNvSpPr>
          <p:nvPr>
            <p:ph type="body" idx="1"/>
          </p:nvPr>
        </p:nvSpPr>
        <p:spPr>
          <a:xfrm>
            <a:off x="304975" y="933174"/>
            <a:ext cx="3908400" cy="36705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Bæredygtig udvikling er baseret på at reducere klimapåvirkningerne og sikre en balanceret ressourceudnyttelse. Bæredygtighed berører alle niveauer fra det helt lokale til kloden i sin helhed. </a:t>
            </a:r>
            <a:r>
              <a:rPr lang="da-DK" sz="800" b="1"/>
              <a:t>(1)</a:t>
            </a:r>
            <a:br>
              <a:rPr lang="da-DK" sz="800"/>
            </a:br>
            <a:endParaRPr sz="800"/>
          </a:p>
          <a:p>
            <a:pPr marL="457200" lvl="0" indent="-279400" algn="l" rtl="0">
              <a:lnSpc>
                <a:spcPct val="130000"/>
              </a:lnSpc>
              <a:spcBef>
                <a:spcPts val="0"/>
              </a:spcBef>
              <a:spcAft>
                <a:spcPts val="0"/>
              </a:spcAft>
              <a:buSzPts val="800"/>
              <a:buChar char="●"/>
            </a:pPr>
            <a:r>
              <a:rPr lang="da-DK" sz="800"/>
              <a:t>Bæredygtighedsbegrebet blev skabt af Brundtland Kommissionen i 1987 i rapporten Our Common Future (også kaldet Brundtland rapporten). </a:t>
            </a:r>
            <a:br>
              <a:rPr lang="da-DK" sz="800"/>
            </a:br>
            <a:endParaRPr sz="800"/>
          </a:p>
          <a:p>
            <a:pPr marL="457200" lvl="0" indent="-279400" algn="l" rtl="0">
              <a:lnSpc>
                <a:spcPct val="130000"/>
              </a:lnSpc>
              <a:spcBef>
                <a:spcPts val="0"/>
              </a:spcBef>
              <a:spcAft>
                <a:spcPts val="0"/>
              </a:spcAft>
              <a:buSzPts val="800"/>
              <a:buChar char="●"/>
            </a:pPr>
            <a:r>
              <a:rPr lang="da-DK" sz="800"/>
              <a:t>Bæredygtighed er en tilgang til at omfavne de sociale, økonomiske og miljømæssige aspekter. </a:t>
            </a:r>
            <a:br>
              <a:rPr lang="da-DK" sz="800"/>
            </a:br>
            <a:endParaRPr sz="800"/>
          </a:p>
          <a:p>
            <a:pPr marL="457200" lvl="0" indent="-279400" algn="l" rtl="0">
              <a:lnSpc>
                <a:spcPct val="130000"/>
              </a:lnSpc>
              <a:spcBef>
                <a:spcPts val="0"/>
              </a:spcBef>
              <a:spcAft>
                <a:spcPts val="0"/>
              </a:spcAft>
              <a:buSzPts val="800"/>
              <a:buChar char="●"/>
            </a:pPr>
            <a:r>
              <a:rPr lang="da-DK" sz="800"/>
              <a:t>Et holistisk bæredygtighedsbegreb udelukker dermed muligheden for kun at fokusere på fx de miljømæssige påvirkninger eller den økonomiske gevinst. Ideen er derimod at tænke i helheder. </a:t>
            </a:r>
            <a:r>
              <a:rPr lang="da-DK" sz="800" b="1"/>
              <a:t>(2)</a:t>
            </a:r>
            <a:endParaRPr/>
          </a:p>
          <a:p>
            <a:pPr marL="457200" lvl="0" indent="0" algn="l" rtl="0">
              <a:lnSpc>
                <a:spcPct val="130000"/>
              </a:lnSpc>
              <a:spcBef>
                <a:spcPts val="800"/>
              </a:spcBef>
              <a:spcAft>
                <a:spcPts val="0"/>
              </a:spcAft>
              <a:buSzPts val="1000"/>
              <a:buNone/>
            </a:pPr>
            <a:endParaRPr sz="800"/>
          </a:p>
          <a:p>
            <a:pPr marL="457200" lvl="0" indent="0" algn="l" rtl="0">
              <a:lnSpc>
                <a:spcPct val="130000"/>
              </a:lnSpc>
              <a:spcBef>
                <a:spcPts val="800"/>
              </a:spcBef>
              <a:spcAft>
                <a:spcPts val="800"/>
              </a:spcAft>
              <a:buSzPts val="1000"/>
              <a:buNone/>
            </a:pPr>
            <a:endParaRPr sz="800"/>
          </a:p>
        </p:txBody>
      </p:sp>
      <p:pic>
        <p:nvPicPr>
          <p:cNvPr id="2610" name="Google Shape;2610;p13" descr="Modellen viser skræingsfelterne mellem tre cirkler, der illustrerer de tre elementer, som bæredygtighedsbegrebet består af. Det vil sige det sociale, miljøet og økonomien."/>
          <p:cNvPicPr preferRelativeResize="0">
            <a:picLocks noGrp="1"/>
          </p:cNvPicPr>
          <p:nvPr>
            <p:ph type="pic" idx="2"/>
          </p:nvPr>
        </p:nvPicPr>
        <p:blipFill rotWithShape="1">
          <a:blip r:embed="rId3">
            <a:alphaModFix/>
          </a:blip>
          <a:srcRect t="2453" b="2461"/>
          <a:stretch/>
        </p:blipFill>
        <p:spPr>
          <a:xfrm>
            <a:off x="4572000" y="-714"/>
            <a:ext cx="4572000" cy="5145001"/>
          </a:xfrm>
          <a:prstGeom prst="rect">
            <a:avLst/>
          </a:prstGeom>
          <a:noFill/>
          <a:ln>
            <a:noFill/>
          </a:ln>
        </p:spPr>
      </p:pic>
      <p:sp>
        <p:nvSpPr>
          <p:cNvPr id="2611" name="Google Shape;2611;p13"/>
          <p:cNvSpPr txBox="1"/>
          <p:nvPr/>
        </p:nvSpPr>
        <p:spPr>
          <a:xfrm>
            <a:off x="4572000" y="4865163"/>
            <a:ext cx="2964300" cy="243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lt1"/>
                </a:solidFill>
                <a:latin typeface="Lato"/>
                <a:ea typeface="Lato"/>
                <a:cs typeface="Lato"/>
                <a:sym typeface="Lato"/>
              </a:rPr>
              <a:t>Model: https://baeredygtighed.dtu.dk/hvad-er-baeredygtighed</a:t>
            </a:r>
            <a:endParaRPr sz="600" b="0" i="0" u="none" strike="noStrike" cap="none">
              <a:solidFill>
                <a:schemeClr val="lt1"/>
              </a:solidFill>
              <a:latin typeface="Lato"/>
              <a:ea typeface="Lato"/>
              <a:cs typeface="Lato"/>
              <a:sym typeface="Lato"/>
            </a:endParaRPr>
          </a:p>
        </p:txBody>
      </p:sp>
      <p:sp>
        <p:nvSpPr>
          <p:cNvPr id="2612" name="Google Shape;2612;p13"/>
          <p:cNvSpPr txBox="1"/>
          <p:nvPr/>
        </p:nvSpPr>
        <p:spPr>
          <a:xfrm>
            <a:off x="-68094" y="4911819"/>
            <a:ext cx="4572000" cy="324063"/>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https://baeredygtighed.dtu.dk/hvad-er-baeredygtighed</a:t>
            </a: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https://www.verdensmaalene.dk/sites/default/files/hvad_er_baredygtighed_dac.pdf</a:t>
            </a: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16"/>
        <p:cNvGrpSpPr/>
        <p:nvPr/>
      </p:nvGrpSpPr>
      <p:grpSpPr>
        <a:xfrm>
          <a:off x="0" y="0"/>
          <a:ext cx="0" cy="0"/>
          <a:chOff x="0" y="0"/>
          <a:chExt cx="0" cy="0"/>
        </a:xfrm>
      </p:grpSpPr>
      <p:sp>
        <p:nvSpPr>
          <p:cNvPr id="2617" name="Google Shape;2617;p14"/>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FN’s Verdensmål </a:t>
            </a:r>
            <a:endParaRPr/>
          </a:p>
        </p:txBody>
      </p:sp>
      <p:sp>
        <p:nvSpPr>
          <p:cNvPr id="2618" name="Google Shape;2618;p14"/>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FN's Verdensmål består af 17 mål og 169 delmål. </a:t>
            </a:r>
            <a:br>
              <a:rPr lang="da-DK" sz="800"/>
            </a:br>
            <a:endParaRPr sz="800"/>
          </a:p>
          <a:p>
            <a:pPr marL="457200" lvl="0" indent="-279400" algn="l" rtl="0">
              <a:lnSpc>
                <a:spcPct val="130000"/>
              </a:lnSpc>
              <a:spcBef>
                <a:spcPts val="0"/>
              </a:spcBef>
              <a:spcAft>
                <a:spcPts val="0"/>
              </a:spcAft>
              <a:buSzPts val="800"/>
              <a:buChar char="●"/>
            </a:pPr>
            <a:r>
              <a:rPr lang="da-DK" sz="800"/>
              <a:t>Alle mål og delmål har til formål at anerkende social, økonomisk og miljømæssig udvikling. Målene gælder for alle lander afhængig af landenes forskellige udgangspunkt. </a:t>
            </a:r>
            <a:br>
              <a:rPr lang="da-DK" sz="800"/>
            </a:br>
            <a:endParaRPr sz="800"/>
          </a:p>
          <a:p>
            <a:pPr marL="457200" lvl="0" indent="-279400" algn="l" rtl="0">
              <a:lnSpc>
                <a:spcPct val="130000"/>
              </a:lnSpc>
              <a:spcBef>
                <a:spcPts val="0"/>
              </a:spcBef>
              <a:spcAft>
                <a:spcPts val="0"/>
              </a:spcAft>
              <a:buSzPts val="800"/>
              <a:buChar char="●"/>
            </a:pPr>
            <a:r>
              <a:rPr lang="da-DK" sz="800"/>
              <a:t>Flere af målene relaterer sig til bæredygtig udvikling inden for iværksætteri - fx </a:t>
            </a:r>
            <a:r>
              <a:rPr lang="da-DK" sz="800" b="1"/>
              <a:t>7.</a:t>
            </a:r>
            <a:r>
              <a:rPr lang="da-DK" sz="800"/>
              <a:t> bæredygtig energi, </a:t>
            </a:r>
            <a:r>
              <a:rPr lang="da-DK" sz="800" b="1"/>
              <a:t>9.</a:t>
            </a:r>
            <a:r>
              <a:rPr lang="da-DK" sz="800"/>
              <a:t> industri, innovation og infrastruktur, </a:t>
            </a:r>
            <a:r>
              <a:rPr lang="da-DK" sz="800" b="1"/>
              <a:t>11</a:t>
            </a:r>
            <a:r>
              <a:rPr lang="da-DK" sz="800"/>
              <a:t>. bæredygtige byer og lokalsamfund, </a:t>
            </a:r>
            <a:r>
              <a:rPr lang="da-DK" sz="800" b="1"/>
              <a:t>12.</a:t>
            </a:r>
            <a:r>
              <a:rPr lang="da-DK" sz="800"/>
              <a:t> ansvarligt forbrug og produktion. </a:t>
            </a:r>
            <a:r>
              <a:rPr lang="da-DK" sz="800" b="1"/>
              <a:t>(1) </a:t>
            </a:r>
            <a:r>
              <a:rPr lang="da-DK" sz="800"/>
              <a:t> </a:t>
            </a:r>
            <a:endParaRPr sz="800"/>
          </a:p>
          <a:p>
            <a:pPr marL="0" lvl="0" indent="0" algn="l" rtl="0">
              <a:lnSpc>
                <a:spcPct val="130000"/>
              </a:lnSpc>
              <a:spcBef>
                <a:spcPts val="800"/>
              </a:spcBef>
              <a:spcAft>
                <a:spcPts val="0"/>
              </a:spcAft>
              <a:buSzPts val="1000"/>
              <a:buNone/>
            </a:pPr>
            <a:endParaRPr sz="800"/>
          </a:p>
          <a:p>
            <a:pPr marL="457200" lvl="0" indent="0" algn="l" rtl="0">
              <a:lnSpc>
                <a:spcPct val="130000"/>
              </a:lnSpc>
              <a:spcBef>
                <a:spcPts val="800"/>
              </a:spcBef>
              <a:spcAft>
                <a:spcPts val="800"/>
              </a:spcAft>
              <a:buSzPts val="1000"/>
              <a:buNone/>
            </a:pPr>
            <a:endParaRPr sz="800"/>
          </a:p>
        </p:txBody>
      </p:sp>
      <p:pic>
        <p:nvPicPr>
          <p:cNvPr id="2619" name="Google Shape;2619;p14" descr="Billedet visualiserer verdensmål nummer syv, der omhandler bæredygtig energi."/>
          <p:cNvPicPr preferRelativeResize="0"/>
          <p:nvPr/>
        </p:nvPicPr>
        <p:blipFill rotWithShape="1">
          <a:blip r:embed="rId3">
            <a:alphaModFix/>
          </a:blip>
          <a:srcRect/>
          <a:stretch/>
        </p:blipFill>
        <p:spPr>
          <a:xfrm>
            <a:off x="312805" y="3327000"/>
            <a:ext cx="800700" cy="793683"/>
          </a:xfrm>
          <a:prstGeom prst="rect">
            <a:avLst/>
          </a:prstGeom>
          <a:noFill/>
          <a:ln>
            <a:noFill/>
          </a:ln>
        </p:spPr>
      </p:pic>
      <p:pic>
        <p:nvPicPr>
          <p:cNvPr id="2620" name="Google Shape;2620;p14" descr="Billedet visualiserer verdensmål nummer ni, der dækker over industri, innovation og infrastruktur."/>
          <p:cNvPicPr preferRelativeResize="0"/>
          <p:nvPr/>
        </p:nvPicPr>
        <p:blipFill rotWithShape="1">
          <a:blip r:embed="rId4">
            <a:alphaModFix/>
          </a:blip>
          <a:srcRect/>
          <a:stretch/>
        </p:blipFill>
        <p:spPr>
          <a:xfrm>
            <a:off x="1313751" y="3326999"/>
            <a:ext cx="800700" cy="793683"/>
          </a:xfrm>
          <a:prstGeom prst="rect">
            <a:avLst/>
          </a:prstGeom>
          <a:noFill/>
          <a:ln>
            <a:noFill/>
          </a:ln>
        </p:spPr>
      </p:pic>
      <p:pic>
        <p:nvPicPr>
          <p:cNvPr id="2621" name="Google Shape;2621;p14" descr="Billedet visualiserer FN's verdensmål nummer 11, der dækker over bæredygtige byer og lokalsamfund."/>
          <p:cNvPicPr preferRelativeResize="0"/>
          <p:nvPr/>
        </p:nvPicPr>
        <p:blipFill rotWithShape="1">
          <a:blip r:embed="rId5">
            <a:alphaModFix/>
          </a:blip>
          <a:srcRect/>
          <a:stretch/>
        </p:blipFill>
        <p:spPr>
          <a:xfrm>
            <a:off x="2361644" y="3326998"/>
            <a:ext cx="800700" cy="793683"/>
          </a:xfrm>
          <a:prstGeom prst="rect">
            <a:avLst/>
          </a:prstGeom>
          <a:noFill/>
          <a:ln>
            <a:noFill/>
          </a:ln>
        </p:spPr>
      </p:pic>
      <p:pic>
        <p:nvPicPr>
          <p:cNvPr id="2622" name="Google Shape;2622;p14" descr="Billedet visualiserer verdensmål nummer 12, der dækker over ansvarlig forbrug og produktion."/>
          <p:cNvPicPr preferRelativeResize="0"/>
          <p:nvPr/>
        </p:nvPicPr>
        <p:blipFill rotWithShape="1">
          <a:blip r:embed="rId6">
            <a:alphaModFix/>
          </a:blip>
          <a:srcRect/>
          <a:stretch/>
        </p:blipFill>
        <p:spPr>
          <a:xfrm>
            <a:off x="3364465" y="3326997"/>
            <a:ext cx="800700" cy="793683"/>
          </a:xfrm>
          <a:prstGeom prst="rect">
            <a:avLst/>
          </a:prstGeom>
          <a:noFill/>
          <a:ln>
            <a:noFill/>
          </a:ln>
        </p:spPr>
      </p:pic>
      <p:sp>
        <p:nvSpPr>
          <p:cNvPr id="2623" name="Google Shape;2623;p14"/>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14</a:t>
            </a:fld>
            <a:endParaRPr/>
          </a:p>
        </p:txBody>
      </p:sp>
      <p:pic>
        <p:nvPicPr>
          <p:cNvPr id="2624" name="Google Shape;2624;p14" descr="Billedet visualiserer FN's 17 verdensmål."/>
          <p:cNvPicPr preferRelativeResize="0">
            <a:picLocks noGrp="1"/>
          </p:cNvPicPr>
          <p:nvPr>
            <p:ph type="pic" idx="2"/>
          </p:nvPr>
        </p:nvPicPr>
        <p:blipFill rotWithShape="1">
          <a:blip r:embed="rId7">
            <a:alphaModFix/>
          </a:blip>
          <a:srcRect l="5556" r="5555"/>
          <a:stretch/>
        </p:blipFill>
        <p:spPr>
          <a:xfrm>
            <a:off x="4572000" y="0"/>
            <a:ext cx="4572000" cy="5145000"/>
          </a:xfrm>
          <a:prstGeom prst="rect">
            <a:avLst/>
          </a:prstGeom>
          <a:noFill/>
          <a:ln>
            <a:noFill/>
          </a:ln>
        </p:spPr>
      </p:pic>
      <p:sp>
        <p:nvSpPr>
          <p:cNvPr id="2625" name="Google Shape;2625;p14"/>
          <p:cNvSpPr txBox="1"/>
          <p:nvPr/>
        </p:nvSpPr>
        <p:spPr>
          <a:xfrm>
            <a:off x="4572000" y="4876113"/>
            <a:ext cx="3980700" cy="27696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Billede: https://exakt.dk/uv-print-paa-plade-17-verdensmaal-logo-med-maal/</a:t>
            </a:r>
            <a:endParaRPr sz="600" b="0" i="0" u="none" strike="noStrike" cap="none">
              <a:solidFill>
                <a:schemeClr val="dk1"/>
              </a:solidFill>
              <a:latin typeface="Lato"/>
              <a:ea typeface="Lato"/>
              <a:cs typeface="Lato"/>
              <a:sym typeface="Lato"/>
            </a:endParaRPr>
          </a:p>
        </p:txBody>
      </p:sp>
      <p:sp>
        <p:nvSpPr>
          <p:cNvPr id="2626" name="Google Shape;2626;p14"/>
          <p:cNvSpPr txBox="1"/>
          <p:nvPr/>
        </p:nvSpPr>
        <p:spPr>
          <a:xfrm>
            <a:off x="-68094" y="4911819"/>
            <a:ext cx="4572000" cy="484107"/>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https://www.verdensmaalene.dk/fakta/verdensmaalene</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Ikoner: https://www.verdensmaalene.dk/fakta/verdensmaalene</a:t>
            </a: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0"/>
        <p:cNvGrpSpPr/>
        <p:nvPr/>
      </p:nvGrpSpPr>
      <p:grpSpPr>
        <a:xfrm>
          <a:off x="0" y="0"/>
          <a:ext cx="0" cy="0"/>
          <a:chOff x="0" y="0"/>
          <a:chExt cx="0" cy="0"/>
        </a:xfrm>
      </p:grpSpPr>
      <p:sp>
        <p:nvSpPr>
          <p:cNvPr id="2631" name="Google Shape;2631;p15"/>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Cirkulær økonomi</a:t>
            </a:r>
            <a:endParaRPr/>
          </a:p>
        </p:txBody>
      </p:sp>
      <p:sp>
        <p:nvSpPr>
          <p:cNvPr id="2632" name="Google Shape;2632;p15"/>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En cirkulær økonomi er en model for produktion og forbrug. Cirkulær økonomi fokuserer på produkters livscyklus gennem bedre designs og forretningsmodeller. </a:t>
            </a:r>
            <a:br>
              <a:rPr lang="da-DK" sz="800"/>
            </a:br>
            <a:endParaRPr sz="800"/>
          </a:p>
          <a:p>
            <a:pPr marL="457200" lvl="0" indent="-279400" algn="l" rtl="0">
              <a:lnSpc>
                <a:spcPct val="130000"/>
              </a:lnSpc>
              <a:spcBef>
                <a:spcPts val="0"/>
              </a:spcBef>
              <a:spcAft>
                <a:spcPts val="0"/>
              </a:spcAft>
              <a:buSzPts val="800"/>
              <a:buChar char="●"/>
            </a:pPr>
            <a:r>
              <a:rPr lang="da-DK" sz="800"/>
              <a:t>Den står i modsætning til den traditionelle økonomi med nyindkøb og en ‘brug-og-smid-væk’-kultur. </a:t>
            </a:r>
            <a:br>
              <a:rPr lang="da-DK" sz="800"/>
            </a:br>
            <a:endParaRPr sz="800"/>
          </a:p>
          <a:p>
            <a:pPr marL="457200" lvl="0" indent="-279400" algn="l" rtl="0">
              <a:lnSpc>
                <a:spcPct val="130000"/>
              </a:lnSpc>
              <a:spcBef>
                <a:spcPts val="0"/>
              </a:spcBef>
              <a:spcAft>
                <a:spcPts val="0"/>
              </a:spcAft>
              <a:buSzPts val="800"/>
              <a:buChar char="●"/>
            </a:pPr>
            <a:r>
              <a:rPr lang="da-DK" sz="800"/>
              <a:t>Cirkulær forretningsudvikling er en væsentlig del af fremtiden for bæredygtige og ansvarlige virksomheder. Det handler om at tænke i løbende processer og genbrug af ressourcer i stedet for en lineær produktion.</a:t>
            </a:r>
            <a:br>
              <a:rPr lang="da-DK" sz="800"/>
            </a:br>
            <a:endParaRPr sz="800"/>
          </a:p>
          <a:p>
            <a:pPr marL="457200" lvl="0" indent="-279400" algn="l" rtl="0">
              <a:lnSpc>
                <a:spcPct val="130000"/>
              </a:lnSpc>
              <a:spcBef>
                <a:spcPts val="0"/>
              </a:spcBef>
              <a:spcAft>
                <a:spcPts val="0"/>
              </a:spcAft>
              <a:buSzPts val="800"/>
              <a:buChar char="●"/>
            </a:pPr>
            <a:r>
              <a:rPr lang="da-DK" sz="800"/>
              <a:t>At skabe mere effektive og bæredygtige produkter kan hjælpe til at mindske energien og ressourceforbruget, da over 80% af produktets miljømæssige aftryk stammer fra designfasen. </a:t>
            </a:r>
            <a:br>
              <a:rPr lang="da-DK" sz="800"/>
            </a:br>
            <a:endParaRPr sz="800"/>
          </a:p>
          <a:p>
            <a:pPr marL="457200" lvl="0" indent="-279400" algn="l" rtl="0">
              <a:lnSpc>
                <a:spcPct val="130000"/>
              </a:lnSpc>
              <a:spcBef>
                <a:spcPts val="0"/>
              </a:spcBef>
              <a:spcAft>
                <a:spcPts val="0"/>
              </a:spcAft>
              <a:buSzPts val="800"/>
              <a:buChar char="●"/>
            </a:pPr>
            <a:r>
              <a:rPr lang="da-DK" sz="800"/>
              <a:t>I praksis forsøger cirkulær økonomi at reducere affald til et minimum. Målet er at bruge materialet og ressourcerne igen og igen, og dermed beholde en form for værdi. </a:t>
            </a:r>
            <a:r>
              <a:rPr lang="da-DK" sz="800" b="1"/>
              <a:t>(1)</a:t>
            </a:r>
            <a:endParaRPr sz="800" b="1"/>
          </a:p>
          <a:p>
            <a:pPr marL="0" lvl="0" indent="0" algn="l" rtl="0">
              <a:lnSpc>
                <a:spcPct val="130000"/>
              </a:lnSpc>
              <a:spcBef>
                <a:spcPts val="800"/>
              </a:spcBef>
              <a:spcAft>
                <a:spcPts val="0"/>
              </a:spcAft>
              <a:buSzPts val="1000"/>
              <a:buNone/>
            </a:pPr>
            <a:endParaRPr sz="800" b="1"/>
          </a:p>
          <a:p>
            <a:pPr marL="0" lvl="0" indent="0" algn="l" rtl="0">
              <a:lnSpc>
                <a:spcPct val="130000"/>
              </a:lnSpc>
              <a:spcBef>
                <a:spcPts val="800"/>
              </a:spcBef>
              <a:spcAft>
                <a:spcPts val="0"/>
              </a:spcAft>
              <a:buSzPts val="1000"/>
              <a:buNone/>
            </a:pPr>
            <a:endParaRPr sz="800" b="1"/>
          </a:p>
          <a:p>
            <a:pPr marL="0" lvl="0" indent="0" algn="l" rtl="0">
              <a:lnSpc>
                <a:spcPct val="130000"/>
              </a:lnSpc>
              <a:spcBef>
                <a:spcPts val="800"/>
              </a:spcBef>
              <a:spcAft>
                <a:spcPts val="0"/>
              </a:spcAft>
              <a:buSzPts val="1000"/>
              <a:buNone/>
            </a:pPr>
            <a:endParaRPr sz="800" b="1"/>
          </a:p>
          <a:p>
            <a:pPr marL="457200" lvl="0" indent="0" algn="l" rtl="0">
              <a:lnSpc>
                <a:spcPct val="130000"/>
              </a:lnSpc>
              <a:spcBef>
                <a:spcPts val="800"/>
              </a:spcBef>
              <a:spcAft>
                <a:spcPts val="800"/>
              </a:spcAft>
              <a:buSzPts val="1000"/>
              <a:buNone/>
            </a:pPr>
            <a:endParaRPr sz="800"/>
          </a:p>
        </p:txBody>
      </p:sp>
      <p:sp>
        <p:nvSpPr>
          <p:cNvPr id="2633" name="Google Shape;2633;p15"/>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15</a:t>
            </a:fld>
            <a:endParaRPr/>
          </a:p>
        </p:txBody>
      </p:sp>
      <p:pic>
        <p:nvPicPr>
          <p:cNvPr id="2634" name="Google Shape;2634;p15" descr="Billedet er en model, der visualiserer cirkulær økonomi."/>
          <p:cNvPicPr preferRelativeResize="0">
            <a:picLocks noGrp="1"/>
          </p:cNvPicPr>
          <p:nvPr>
            <p:ph type="pic" idx="2"/>
          </p:nvPr>
        </p:nvPicPr>
        <p:blipFill rotWithShape="1">
          <a:blip r:embed="rId3">
            <a:alphaModFix/>
          </a:blip>
          <a:srcRect t="4969" b="4969"/>
          <a:stretch/>
        </p:blipFill>
        <p:spPr>
          <a:xfrm>
            <a:off x="4572000" y="-714"/>
            <a:ext cx="4572000" cy="5145000"/>
          </a:xfrm>
          <a:prstGeom prst="rect">
            <a:avLst/>
          </a:prstGeom>
          <a:noFill/>
          <a:ln>
            <a:noFill/>
          </a:ln>
        </p:spPr>
      </p:pic>
      <p:sp>
        <p:nvSpPr>
          <p:cNvPr id="2635" name="Google Shape;2635;p15"/>
          <p:cNvSpPr txBox="1"/>
          <p:nvPr/>
        </p:nvSpPr>
        <p:spPr>
          <a:xfrm>
            <a:off x="4572000" y="4761511"/>
            <a:ext cx="4303528" cy="58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 https://www.europarl.europa.eu/news/da/headlines/economy/20150701STO72956/cirkulaer-okonomi-vigtigheden-af-at-genbruge-produkter-og-materialer</a:t>
            </a:r>
            <a:endParaRPr sz="600" b="0" i="0" u="none" strike="noStrike" cap="none">
              <a:solidFill>
                <a:schemeClr val="dk1"/>
              </a:solidFill>
              <a:latin typeface="Lato"/>
              <a:ea typeface="Lato"/>
              <a:cs typeface="Lato"/>
              <a:sym typeface="Lato"/>
            </a:endParaRPr>
          </a:p>
        </p:txBody>
      </p:sp>
      <p:sp>
        <p:nvSpPr>
          <p:cNvPr id="2636" name="Google Shape;2636;p15"/>
          <p:cNvSpPr txBox="1"/>
          <p:nvPr/>
        </p:nvSpPr>
        <p:spPr>
          <a:xfrm>
            <a:off x="-68094" y="4987113"/>
            <a:ext cx="4572000" cy="244041"/>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https://www.europarl.europa.eu/RegData/etudes/BRIE/2016/573899/EPRS_BRI%282016%29573899_EN.pdf</a:t>
            </a:r>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40"/>
        <p:cNvGrpSpPr/>
        <p:nvPr/>
      </p:nvGrpSpPr>
      <p:grpSpPr>
        <a:xfrm>
          <a:off x="0" y="0"/>
          <a:ext cx="0" cy="0"/>
          <a:chOff x="0" y="0"/>
          <a:chExt cx="0" cy="0"/>
        </a:xfrm>
      </p:grpSpPr>
      <p:sp>
        <p:nvSpPr>
          <p:cNvPr id="2641" name="Google Shape;2641;p16"/>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Grøn vækst</a:t>
            </a:r>
            <a:endParaRPr/>
          </a:p>
        </p:txBody>
      </p:sp>
      <p:sp>
        <p:nvSpPr>
          <p:cNvPr id="2642" name="Google Shape;2642;p16"/>
          <p:cNvSpPr txBox="1">
            <a:spLocks noGrp="1"/>
          </p:cNvSpPr>
          <p:nvPr>
            <p:ph type="body" idx="1"/>
          </p:nvPr>
        </p:nvSpPr>
        <p:spPr>
          <a:xfrm>
            <a:off x="304985" y="933178"/>
            <a:ext cx="3908400" cy="3303218"/>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Begrebet ‘Grøn vækst’ indeholder et argument om, at samfundet kan blive ved med at udvide den økonomiske aktivitet, mens der sker en afkobling af CO₂e-udledninger.</a:t>
            </a:r>
            <a:br>
              <a:rPr lang="da-DK" sz="800"/>
            </a:br>
            <a:endParaRPr sz="800"/>
          </a:p>
          <a:p>
            <a:pPr marL="457200" lvl="0" indent="-279400" algn="l" rtl="0">
              <a:lnSpc>
                <a:spcPct val="130000"/>
              </a:lnSpc>
              <a:spcBef>
                <a:spcPts val="0"/>
              </a:spcBef>
              <a:spcAft>
                <a:spcPts val="0"/>
              </a:spcAft>
              <a:buSzPts val="800"/>
              <a:buChar char="●"/>
            </a:pPr>
            <a:r>
              <a:rPr lang="da-DK" sz="800"/>
              <a:t>Grøn vækst ses som foreneligt med et stigende BNP.  </a:t>
            </a:r>
            <a:br>
              <a:rPr lang="da-DK" sz="800"/>
            </a:br>
            <a:endParaRPr sz="800"/>
          </a:p>
          <a:p>
            <a:pPr marL="457200" lvl="0" indent="-279400" algn="l" rtl="0">
              <a:lnSpc>
                <a:spcPct val="130000"/>
              </a:lnSpc>
              <a:spcBef>
                <a:spcPts val="0"/>
              </a:spcBef>
              <a:spcAft>
                <a:spcPts val="0"/>
              </a:spcAft>
              <a:buSzPts val="800"/>
              <a:buChar char="●"/>
            </a:pPr>
            <a:r>
              <a:rPr lang="da-DK" sz="800"/>
              <a:t>Flere og flere – forskere, politikere og andre meningsdannere – ser et behov for et mere grundlæggende opgør med den herskende økonomiske logik.</a:t>
            </a:r>
            <a:endParaRPr/>
          </a:p>
          <a:p>
            <a:pPr marL="914400" lvl="1" indent="-279400" algn="l" rtl="0">
              <a:lnSpc>
                <a:spcPct val="130000"/>
              </a:lnSpc>
              <a:spcBef>
                <a:spcPts val="0"/>
              </a:spcBef>
              <a:spcAft>
                <a:spcPts val="0"/>
              </a:spcAft>
              <a:buSzPts val="800"/>
              <a:buChar char="○"/>
            </a:pPr>
            <a:r>
              <a:rPr lang="da-DK" sz="800"/>
              <a:t>Modargumenter/modbevægelser mod denne tankegang er fx degrowth (modvækst).</a:t>
            </a:r>
            <a:endParaRPr/>
          </a:p>
          <a:p>
            <a:pPr marL="914400" lvl="1" indent="-279400" algn="l" rtl="0">
              <a:lnSpc>
                <a:spcPct val="130000"/>
              </a:lnSpc>
              <a:spcBef>
                <a:spcPts val="0"/>
              </a:spcBef>
              <a:spcAft>
                <a:spcPts val="0"/>
              </a:spcAft>
              <a:buSzPts val="800"/>
              <a:buChar char="○"/>
            </a:pPr>
            <a:r>
              <a:rPr lang="da-DK" sz="800"/>
              <a:t>Økonomisk vækst defineres sædvanligvis som vækst i BNP, men et af kritikpunkterne mod det traditionelle BNP som målestok for samfundets økonomiske præstation har været, at det ikke indregner miljøeffekterne af den økonomiske vækst. </a:t>
            </a:r>
            <a:r>
              <a:rPr lang="da-DK" sz="800" b="1"/>
              <a:t>(1) </a:t>
            </a:r>
            <a:br>
              <a:rPr lang="da-DK" sz="800" b="1"/>
            </a:br>
            <a:endParaRPr sz="800" b="1"/>
          </a:p>
          <a:p>
            <a:pPr marL="457200" lvl="0" indent="-279400" algn="l" rtl="0">
              <a:lnSpc>
                <a:spcPct val="130000"/>
              </a:lnSpc>
              <a:spcBef>
                <a:spcPts val="0"/>
              </a:spcBef>
              <a:spcAft>
                <a:spcPts val="0"/>
              </a:spcAft>
              <a:buSzPts val="800"/>
              <a:buChar char="●"/>
            </a:pPr>
            <a:r>
              <a:rPr lang="da-DK" sz="800"/>
              <a:t>Der argumenteres dog også for, at der hverken principielt eller praktisk er noget der forhindrer, at økonomien kan vokse, samtidig med at udledningerne falder </a:t>
            </a:r>
            <a:r>
              <a:rPr lang="da-DK" sz="800" b="1"/>
              <a:t>(2).</a:t>
            </a:r>
            <a:endParaRPr sz="800"/>
          </a:p>
          <a:p>
            <a:pPr marL="0" lvl="0" indent="0" algn="l" rtl="0">
              <a:lnSpc>
                <a:spcPct val="130000"/>
              </a:lnSpc>
              <a:spcBef>
                <a:spcPts val="800"/>
              </a:spcBef>
              <a:spcAft>
                <a:spcPts val="0"/>
              </a:spcAft>
              <a:buSzPts val="1000"/>
              <a:buNone/>
            </a:pPr>
            <a:endParaRPr sz="800" b="1"/>
          </a:p>
          <a:p>
            <a:pPr marL="457200" lvl="0" indent="0" algn="l" rtl="0">
              <a:lnSpc>
                <a:spcPct val="130000"/>
              </a:lnSpc>
              <a:spcBef>
                <a:spcPts val="800"/>
              </a:spcBef>
              <a:spcAft>
                <a:spcPts val="800"/>
              </a:spcAft>
              <a:buSzPts val="1000"/>
              <a:buNone/>
            </a:pPr>
            <a:endParaRPr sz="800"/>
          </a:p>
        </p:txBody>
      </p:sp>
      <p:sp>
        <p:nvSpPr>
          <p:cNvPr id="2643" name="Google Shape;2643;p16"/>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16</a:t>
            </a:fld>
            <a:endParaRPr/>
          </a:p>
        </p:txBody>
      </p:sp>
      <p:pic>
        <p:nvPicPr>
          <p:cNvPr id="2644" name="Google Shape;2644;p16" descr="Billedet illustrerer en graf over Danmarks økonomiske udvikling siden 1990 opgjort på bruttonationalprodukt (BNP), nettonationalindkomst og det nye &quot;grønne BNP&quot;, den grønne nationalindkomst. Det kan udledes fra grafen, at vi i 30 år konsekvent har overvurderet, hvor mange penge, vi har tjent. Medregner man alt det, vi skylder naturen for at have tæret på dens ressourcer, er vi 245 milliarder kroner i minus."/>
          <p:cNvPicPr preferRelativeResize="0">
            <a:picLocks noGrp="1"/>
          </p:cNvPicPr>
          <p:nvPr>
            <p:ph type="pic" idx="2"/>
          </p:nvPr>
        </p:nvPicPr>
        <p:blipFill rotWithShape="1">
          <a:blip r:embed="rId3">
            <a:alphaModFix/>
          </a:blip>
          <a:srcRect l="7412" r="7411"/>
          <a:stretch/>
        </p:blipFill>
        <p:spPr>
          <a:xfrm>
            <a:off x="4572000" y="-714"/>
            <a:ext cx="4572000" cy="5145000"/>
          </a:xfrm>
          <a:prstGeom prst="rect">
            <a:avLst/>
          </a:prstGeom>
          <a:noFill/>
          <a:ln>
            <a:noFill/>
          </a:ln>
        </p:spPr>
      </p:pic>
      <p:sp>
        <p:nvSpPr>
          <p:cNvPr id="2645" name="Google Shape;2645;p16"/>
          <p:cNvSpPr txBox="1"/>
          <p:nvPr/>
        </p:nvSpPr>
        <p:spPr>
          <a:xfrm>
            <a:off x="4579955" y="4742389"/>
            <a:ext cx="2964300" cy="58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 Peter Birch Sørensen på https://www.mm.dk/oekonomi/artikel/fakta-hvis-naturen-kunne-sende-os-en-regning</a:t>
            </a:r>
            <a:endParaRPr sz="600" b="0" i="0" u="none" strike="noStrike" cap="none">
              <a:solidFill>
                <a:schemeClr val="dk1"/>
              </a:solidFill>
              <a:latin typeface="Lato"/>
              <a:ea typeface="Lato"/>
              <a:cs typeface="Lato"/>
              <a:sym typeface="Lato"/>
            </a:endParaRPr>
          </a:p>
        </p:txBody>
      </p:sp>
      <p:sp>
        <p:nvSpPr>
          <p:cNvPr id="2646" name="Google Shape;2646;p16"/>
          <p:cNvSpPr txBox="1"/>
          <p:nvPr/>
        </p:nvSpPr>
        <p:spPr>
          <a:xfrm>
            <a:off x="-68094" y="4911819"/>
            <a:ext cx="4572000" cy="234000"/>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a:t>
            </a:r>
            <a:r>
              <a:rPr lang="da-DK" sz="400">
                <a:solidFill>
                  <a:schemeClr val="dk1"/>
                </a:solidFill>
              </a:rPr>
              <a:t>https://samf.ku.dk/presse/kronikker-og-debat/oekonomi-og-miljoe---er-groen-vaekst-mulig/</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https://www.zetland.dk/historie/serjrjKZ-meQEX7xq-56ed6</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0"/>
        <p:cNvGrpSpPr/>
        <p:nvPr/>
      </p:nvGrpSpPr>
      <p:grpSpPr>
        <a:xfrm>
          <a:off x="0" y="0"/>
          <a:ext cx="0" cy="0"/>
          <a:chOff x="0" y="0"/>
          <a:chExt cx="0" cy="0"/>
        </a:xfrm>
      </p:grpSpPr>
      <p:sp>
        <p:nvSpPr>
          <p:cNvPr id="2651" name="Google Shape;2651;p17"/>
          <p:cNvSpPr/>
          <p:nvPr/>
        </p:nvSpPr>
        <p:spPr>
          <a:xfrm>
            <a:off x="4558800" y="0"/>
            <a:ext cx="4585200" cy="51435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2" name="Google Shape;2652;p17"/>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Degrowth</a:t>
            </a:r>
            <a:endParaRPr/>
          </a:p>
        </p:txBody>
      </p:sp>
      <p:sp>
        <p:nvSpPr>
          <p:cNvPr id="2653" name="Google Shape;2653;p17"/>
          <p:cNvSpPr txBox="1">
            <a:spLocks noGrp="1"/>
          </p:cNvSpPr>
          <p:nvPr>
            <p:ph type="body" idx="1"/>
          </p:nvPr>
        </p:nvSpPr>
        <p:spPr>
          <a:xfrm>
            <a:off x="304985" y="933177"/>
            <a:ext cx="3908400" cy="3551273"/>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Degrowth er en idé, der kritiserer det globale kapitalistiske system. Degrowth kan ses som en bevægelse og en økonomisk teori, der prioriterer social og økologisk trivsel i stedet for virksomheders overskud, overproduktion og overforbrug. </a:t>
            </a:r>
            <a:br>
              <a:rPr lang="da-DK" sz="800"/>
            </a:br>
            <a:endParaRPr sz="800"/>
          </a:p>
          <a:p>
            <a:pPr marL="914400" lvl="1" indent="-279400" algn="l" rtl="0">
              <a:lnSpc>
                <a:spcPct val="130000"/>
              </a:lnSpc>
              <a:spcBef>
                <a:spcPts val="0"/>
              </a:spcBef>
              <a:spcAft>
                <a:spcPts val="0"/>
              </a:spcAft>
              <a:buSzPts val="800"/>
              <a:buChar char="○"/>
            </a:pPr>
            <a:r>
              <a:rPr lang="da-DK" sz="800"/>
              <a:t>Målet er at sikre miljømæssig retfærdighed og et godt liv inden for planetariske grænser.</a:t>
            </a:r>
            <a:br>
              <a:rPr lang="da-DK" sz="800"/>
            </a:br>
            <a:endParaRPr sz="800"/>
          </a:p>
          <a:p>
            <a:pPr marL="914400" lvl="1" indent="-279400" algn="l" rtl="0">
              <a:lnSpc>
                <a:spcPct val="130000"/>
              </a:lnSpc>
              <a:spcBef>
                <a:spcPts val="0"/>
              </a:spcBef>
              <a:spcAft>
                <a:spcPts val="0"/>
              </a:spcAft>
              <a:buSzPts val="800"/>
              <a:buChar char="○"/>
            </a:pPr>
            <a:r>
              <a:rPr lang="da-DK" sz="800"/>
              <a:t>Men degrowth-bevægelsen taler ikke kun om en reform. Den taler om en afkobling af BNP, så væksten ikke længere er afhængig af materialeudvinding og den CO2-udledning, der følger med. Forbruget skal ned, for kun ved at acceptere et mindre forbrug bliver omstillingen sandsynlig. </a:t>
            </a:r>
            <a:r>
              <a:rPr lang="da-DK" sz="800" b="1"/>
              <a:t>(1)</a:t>
            </a:r>
            <a:br>
              <a:rPr lang="da-DK" sz="800" b="1"/>
            </a:br>
            <a:endParaRPr sz="800" b="1"/>
          </a:p>
          <a:p>
            <a:pPr marL="457200" lvl="0" indent="-279400" algn="l" rtl="0">
              <a:lnSpc>
                <a:spcPct val="130000"/>
              </a:lnSpc>
              <a:spcBef>
                <a:spcPts val="0"/>
              </a:spcBef>
              <a:spcAft>
                <a:spcPts val="0"/>
              </a:spcAft>
              <a:buSzPts val="800"/>
              <a:buChar char="●"/>
            </a:pPr>
            <a:r>
              <a:rPr lang="da-DK" sz="800"/>
              <a:t>Argumenter mod degrowth er, at mange lande allerede har formået at sænke deres CO2-udslip, mens deres BNP fortsat vokser. Dette er bl.a. sket med teknologier (som vedvarende energi og CO2-lagring). </a:t>
            </a:r>
            <a:r>
              <a:rPr lang="da-DK" sz="800" b="1"/>
              <a:t>(2) </a:t>
            </a:r>
            <a:endParaRPr/>
          </a:p>
          <a:p>
            <a:pPr marL="0" lvl="0" indent="0" algn="l" rtl="0">
              <a:lnSpc>
                <a:spcPct val="130000"/>
              </a:lnSpc>
              <a:spcBef>
                <a:spcPts val="800"/>
              </a:spcBef>
              <a:spcAft>
                <a:spcPts val="0"/>
              </a:spcAft>
              <a:buSzPts val="1000"/>
              <a:buNone/>
            </a:pPr>
            <a:endParaRPr sz="800" b="1"/>
          </a:p>
          <a:p>
            <a:pPr marL="0" lvl="0" indent="0" algn="l" rtl="0">
              <a:lnSpc>
                <a:spcPct val="130000"/>
              </a:lnSpc>
              <a:spcBef>
                <a:spcPts val="800"/>
              </a:spcBef>
              <a:spcAft>
                <a:spcPts val="0"/>
              </a:spcAft>
              <a:buSzPts val="1000"/>
              <a:buNone/>
            </a:pPr>
            <a:r>
              <a:rPr lang="da-DK" sz="800" b="1"/>
              <a:t>                                    </a:t>
            </a:r>
            <a:endParaRPr sz="800"/>
          </a:p>
        </p:txBody>
      </p:sp>
      <p:sp>
        <p:nvSpPr>
          <p:cNvPr id="2654" name="Google Shape;2654;p17"/>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17</a:t>
            </a:fld>
            <a:endParaRPr/>
          </a:p>
        </p:txBody>
      </p:sp>
      <p:sp>
        <p:nvSpPr>
          <p:cNvPr id="2655" name="Google Shape;2655;p17"/>
          <p:cNvSpPr txBox="1"/>
          <p:nvPr/>
        </p:nvSpPr>
        <p:spPr>
          <a:xfrm>
            <a:off x="4621928" y="4848587"/>
            <a:ext cx="2964300" cy="4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 Our World In Data på https://www.mm.dk/artikel/i-en-verden-uden-vaekst</a:t>
            </a:r>
            <a:endParaRPr sz="600" b="0" i="0" u="none" strike="noStrike" cap="none">
              <a:solidFill>
                <a:schemeClr val="dk1"/>
              </a:solidFill>
              <a:latin typeface="Lato"/>
              <a:ea typeface="Lato"/>
              <a:cs typeface="Lato"/>
              <a:sym typeface="Lato"/>
            </a:endParaRPr>
          </a:p>
        </p:txBody>
      </p:sp>
      <p:sp>
        <p:nvSpPr>
          <p:cNvPr id="2656" name="Google Shape;2656;p17"/>
          <p:cNvSpPr txBox="1"/>
          <p:nvPr/>
        </p:nvSpPr>
        <p:spPr>
          <a:xfrm>
            <a:off x="-68094" y="4848587"/>
            <a:ext cx="4572000" cy="564129"/>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https://degrowth.info/degrowth</a:t>
            </a: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https://www.weforum.org/agenda/2022/06/what-is-degrowth-economics-climate-change/</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3: https://www.youtube.com/watch?time_continue=78&amp;v=Ia8u5P0KbPQ&amp;embeds_referring_euri=https%3A%2F%2Fwww.weforum.org%2F&amp;source_ve_path=Mjg2NjY&amp;feature=emb_logo</a:t>
            </a: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pic>
        <p:nvPicPr>
          <p:cNvPr id="2657" name="Google Shape;2657;p17" descr="Et billede, der indeholder skærmbillede, Rektangel, linje/række, design&#10;&#10;Automatisk genereret beskrivelse"/>
          <p:cNvPicPr preferRelativeResize="0"/>
          <p:nvPr/>
        </p:nvPicPr>
        <p:blipFill rotWithShape="1">
          <a:blip r:embed="rId3">
            <a:alphaModFix/>
          </a:blip>
          <a:srcRect/>
          <a:stretch/>
        </p:blipFill>
        <p:spPr>
          <a:xfrm>
            <a:off x="304985" y="3846186"/>
            <a:ext cx="638264" cy="638264"/>
          </a:xfrm>
          <a:prstGeom prst="rect">
            <a:avLst/>
          </a:prstGeom>
          <a:noFill/>
          <a:ln>
            <a:noFill/>
          </a:ln>
        </p:spPr>
      </p:pic>
      <p:pic>
        <p:nvPicPr>
          <p:cNvPr id="2658" name="Google Shape;2658;p17"/>
          <p:cNvPicPr preferRelativeResize="0"/>
          <p:nvPr/>
        </p:nvPicPr>
        <p:blipFill rotWithShape="1">
          <a:blip r:embed="rId4">
            <a:alphaModFix/>
          </a:blip>
          <a:srcRect/>
          <a:stretch/>
        </p:blipFill>
        <p:spPr>
          <a:xfrm>
            <a:off x="4886998" y="654185"/>
            <a:ext cx="3928804" cy="3835130"/>
          </a:xfrm>
          <a:prstGeom prst="rect">
            <a:avLst/>
          </a:prstGeom>
          <a:noFill/>
          <a:ln>
            <a:noFill/>
          </a:ln>
        </p:spPr>
      </p:pic>
      <p:sp>
        <p:nvSpPr>
          <p:cNvPr id="2659" name="Google Shape;2659;p17"/>
          <p:cNvSpPr txBox="1"/>
          <p:nvPr/>
        </p:nvSpPr>
        <p:spPr>
          <a:xfrm>
            <a:off x="946014" y="4058110"/>
            <a:ext cx="2543783"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a-DK" sz="800" b="1" i="0" u="none" strike="noStrike" cap="none">
                <a:solidFill>
                  <a:schemeClr val="dk1"/>
                </a:solidFill>
                <a:latin typeface="Lato"/>
                <a:ea typeface="Lato"/>
                <a:cs typeface="Lato"/>
                <a:sym typeface="Lato"/>
              </a:rPr>
              <a:t>Video om degrowth (3)</a:t>
            </a:r>
            <a:endParaRPr sz="800" b="0" i="0" u="none" strike="noStrike" cap="none">
              <a:solidFill>
                <a:schemeClr val="dk1"/>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63"/>
        <p:cNvGrpSpPr/>
        <p:nvPr/>
      </p:nvGrpSpPr>
      <p:grpSpPr>
        <a:xfrm>
          <a:off x="0" y="0"/>
          <a:ext cx="0" cy="0"/>
          <a:chOff x="0" y="0"/>
          <a:chExt cx="0" cy="0"/>
        </a:xfrm>
      </p:grpSpPr>
      <p:sp>
        <p:nvSpPr>
          <p:cNvPr id="2664" name="Google Shape;2664;p18"/>
          <p:cNvSpPr txBox="1">
            <a:spLocks noGrp="1"/>
          </p:cNvSpPr>
          <p:nvPr>
            <p:ph type="title"/>
          </p:nvPr>
        </p:nvSpPr>
        <p:spPr>
          <a:xfrm>
            <a:off x="312805" y="373271"/>
            <a:ext cx="3908400" cy="629954"/>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Doughnut Økonomi</a:t>
            </a:r>
            <a:endParaRPr/>
          </a:p>
        </p:txBody>
      </p:sp>
      <p:sp>
        <p:nvSpPr>
          <p:cNvPr id="2665" name="Google Shape;2665;p18"/>
          <p:cNvSpPr txBox="1">
            <a:spLocks noGrp="1"/>
          </p:cNvSpPr>
          <p:nvPr>
            <p:ph type="body" idx="1"/>
          </p:nvPr>
        </p:nvSpPr>
        <p:spPr>
          <a:xfrm>
            <a:off x="304984" y="933178"/>
            <a:ext cx="4140555" cy="29433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Doughnut Økonomi er en nyere økonomisk model udarbejdet af den britiske økonom Kate Raworth, der netop tager udgangspunkt i cirkulær økonomi, de tre dimensioner (social, økonomisk og miljømæssig) og FN’s 17 verdensmål. </a:t>
            </a:r>
            <a:endParaRPr/>
          </a:p>
          <a:p>
            <a:pPr marL="914400" lvl="1" indent="-279400" algn="l" rtl="0">
              <a:lnSpc>
                <a:spcPct val="130000"/>
              </a:lnSpc>
              <a:spcBef>
                <a:spcPts val="0"/>
              </a:spcBef>
              <a:spcAft>
                <a:spcPts val="0"/>
              </a:spcAft>
              <a:buSzPts val="800"/>
              <a:buChar char="○"/>
            </a:pPr>
            <a:r>
              <a:rPr lang="da-DK" sz="800"/>
              <a:t>Hovedformålet er at finde en økonomisk balance, hvor kloden kan ‘trives’ uden negativ påvirkning på menneskers eller naturens trivsel. </a:t>
            </a:r>
            <a:endParaRPr/>
          </a:p>
          <a:p>
            <a:pPr marL="914400" lvl="1" indent="-279400" algn="l" rtl="0">
              <a:lnSpc>
                <a:spcPct val="130000"/>
              </a:lnSpc>
              <a:spcBef>
                <a:spcPts val="0"/>
              </a:spcBef>
              <a:spcAft>
                <a:spcPts val="0"/>
              </a:spcAft>
              <a:buSzPts val="800"/>
              <a:buChar char="○"/>
            </a:pPr>
            <a:r>
              <a:rPr lang="da-DK" sz="800"/>
              <a:t>Doughnut Økonomi indebærer en holistisk model, der forsøger at tage hensyn til både klima, social og økonomisk bæredygtighed. Modellen er dog ikke en modsætning til idealer om økonomisk vækst, men påpeger i stedet at idealer, udelukkende bestående af profit, kan være skadelige for vores planet og de mennesker, der bor på den. </a:t>
            </a:r>
            <a:br>
              <a:rPr lang="da-DK" sz="800"/>
            </a:br>
            <a:endParaRPr sz="800"/>
          </a:p>
          <a:p>
            <a:pPr marL="457200" lvl="0" indent="-279400" algn="l" rtl="0">
              <a:lnSpc>
                <a:spcPct val="130000"/>
              </a:lnSpc>
              <a:spcBef>
                <a:spcPts val="0"/>
              </a:spcBef>
              <a:spcAft>
                <a:spcPts val="0"/>
              </a:spcAft>
              <a:buSzPts val="800"/>
              <a:buChar char="●"/>
            </a:pPr>
            <a:r>
              <a:rPr lang="da-DK" sz="800"/>
              <a:t>Ideen med modellen er hverken at vækste eller afvækste, men at forholde sig til menneskelig og planetær velfærd uanset om BNP’et går op, ned eller forholder sig stabilt.</a:t>
            </a:r>
            <a:r>
              <a:rPr lang="da-DK" sz="800" b="1"/>
              <a:t> </a:t>
            </a:r>
            <a:br>
              <a:rPr lang="da-DK" sz="800" b="1"/>
            </a:br>
            <a:endParaRPr sz="800" b="1"/>
          </a:p>
          <a:p>
            <a:pPr marL="457200" lvl="0" indent="-279400" algn="l" rtl="0">
              <a:lnSpc>
                <a:spcPct val="130000"/>
              </a:lnSpc>
              <a:spcBef>
                <a:spcPts val="0"/>
              </a:spcBef>
              <a:spcAft>
                <a:spcPts val="0"/>
              </a:spcAft>
              <a:buSzPts val="800"/>
              <a:buChar char="●"/>
            </a:pPr>
            <a:r>
              <a:rPr lang="da-DK" sz="800"/>
              <a:t>Doughnut Økonomien er defineret af to koncentriske cirkler:</a:t>
            </a:r>
            <a:endParaRPr/>
          </a:p>
          <a:p>
            <a:pPr marL="914400" lvl="1" indent="-279400" algn="l" rtl="0">
              <a:lnSpc>
                <a:spcPct val="130000"/>
              </a:lnSpc>
              <a:spcBef>
                <a:spcPts val="0"/>
              </a:spcBef>
              <a:spcAft>
                <a:spcPts val="0"/>
              </a:spcAft>
              <a:buSzPts val="800"/>
              <a:buChar char="○"/>
            </a:pPr>
            <a:r>
              <a:rPr lang="da-DK" sz="800"/>
              <a:t>Den ydre cirkel er bestemt af planetære grænser, som videnskaben har estimeret, og som kan vise hvornår klimabelastningen er overskredet.</a:t>
            </a:r>
            <a:endParaRPr/>
          </a:p>
          <a:p>
            <a:pPr marL="914400" lvl="1" indent="-279400" algn="l" rtl="0">
              <a:lnSpc>
                <a:spcPct val="130000"/>
              </a:lnSpc>
              <a:spcBef>
                <a:spcPts val="0"/>
              </a:spcBef>
              <a:spcAft>
                <a:spcPts val="0"/>
              </a:spcAft>
              <a:buSzPts val="800"/>
              <a:buChar char="○"/>
            </a:pPr>
            <a:r>
              <a:rPr lang="da-DK" sz="800"/>
              <a:t>Den indre cirker definerer derimod det sociale fundament som fx sundhed, bolig, social lighed, fred og retfærdighed.  </a:t>
            </a:r>
            <a:r>
              <a:rPr lang="da-DK" sz="800" b="1"/>
              <a:t>(1)</a:t>
            </a:r>
            <a:endParaRPr/>
          </a:p>
          <a:p>
            <a:pPr marL="0" lvl="0" indent="0" algn="l" rtl="0">
              <a:lnSpc>
                <a:spcPct val="130000"/>
              </a:lnSpc>
              <a:spcBef>
                <a:spcPts val="800"/>
              </a:spcBef>
              <a:spcAft>
                <a:spcPts val="0"/>
              </a:spcAft>
              <a:buSzPts val="1000"/>
              <a:buNone/>
            </a:pPr>
            <a:endParaRPr sz="800"/>
          </a:p>
          <a:p>
            <a:pPr marL="0" lvl="0" indent="0" algn="l" rtl="0">
              <a:lnSpc>
                <a:spcPct val="130000"/>
              </a:lnSpc>
              <a:spcBef>
                <a:spcPts val="800"/>
              </a:spcBef>
              <a:spcAft>
                <a:spcPts val="0"/>
              </a:spcAft>
              <a:buSzPts val="1000"/>
              <a:buNone/>
            </a:pPr>
            <a:endParaRPr sz="800"/>
          </a:p>
          <a:p>
            <a:pPr marL="0" lvl="0" indent="0" algn="l" rtl="0">
              <a:lnSpc>
                <a:spcPct val="130000"/>
              </a:lnSpc>
              <a:spcBef>
                <a:spcPts val="800"/>
              </a:spcBef>
              <a:spcAft>
                <a:spcPts val="0"/>
              </a:spcAft>
              <a:buSzPts val="1000"/>
              <a:buNone/>
            </a:pPr>
            <a:endParaRPr sz="800"/>
          </a:p>
          <a:p>
            <a:pPr marL="0" lvl="0" indent="0" algn="l" rtl="0">
              <a:lnSpc>
                <a:spcPct val="130000"/>
              </a:lnSpc>
              <a:spcBef>
                <a:spcPts val="800"/>
              </a:spcBef>
              <a:spcAft>
                <a:spcPts val="0"/>
              </a:spcAft>
              <a:buSzPts val="1000"/>
              <a:buNone/>
            </a:pPr>
            <a:endParaRPr sz="800"/>
          </a:p>
          <a:p>
            <a:pPr marL="457200" lvl="0" indent="0" algn="l" rtl="0">
              <a:lnSpc>
                <a:spcPct val="130000"/>
              </a:lnSpc>
              <a:spcBef>
                <a:spcPts val="800"/>
              </a:spcBef>
              <a:spcAft>
                <a:spcPts val="0"/>
              </a:spcAft>
              <a:buSzPts val="1000"/>
              <a:buNone/>
            </a:pPr>
            <a:endParaRPr sz="800"/>
          </a:p>
          <a:p>
            <a:pPr marL="0" lvl="0" indent="0" algn="l" rtl="0">
              <a:lnSpc>
                <a:spcPct val="130000"/>
              </a:lnSpc>
              <a:spcBef>
                <a:spcPts val="1600"/>
              </a:spcBef>
              <a:spcAft>
                <a:spcPts val="0"/>
              </a:spcAft>
              <a:buSzPts val="1000"/>
              <a:buNone/>
            </a:pPr>
            <a:endParaRPr sz="800"/>
          </a:p>
          <a:p>
            <a:pPr marL="457200" lvl="0" indent="0" algn="l" rtl="0">
              <a:lnSpc>
                <a:spcPct val="130000"/>
              </a:lnSpc>
              <a:spcBef>
                <a:spcPts val="800"/>
              </a:spcBef>
              <a:spcAft>
                <a:spcPts val="800"/>
              </a:spcAft>
              <a:buSzPts val="1000"/>
              <a:buNone/>
            </a:pPr>
            <a:endParaRPr sz="800"/>
          </a:p>
        </p:txBody>
      </p:sp>
      <p:sp>
        <p:nvSpPr>
          <p:cNvPr id="2666" name="Google Shape;2666;p18"/>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18</a:t>
            </a:fld>
            <a:endParaRPr/>
          </a:p>
        </p:txBody>
      </p:sp>
      <p:sp>
        <p:nvSpPr>
          <p:cNvPr id="2667" name="Google Shape;2667;p18"/>
          <p:cNvSpPr/>
          <p:nvPr/>
        </p:nvSpPr>
        <p:spPr>
          <a:xfrm>
            <a:off x="4572000" y="0"/>
            <a:ext cx="4572000" cy="51435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68" name="Google Shape;2668;p18" descr="Billedet illustrerer en model, der visualiserer Doughnut Økonomi."/>
          <p:cNvPicPr preferRelativeResize="0"/>
          <p:nvPr/>
        </p:nvPicPr>
        <p:blipFill rotWithShape="1">
          <a:blip r:embed="rId3">
            <a:alphaModFix/>
          </a:blip>
          <a:srcRect r="1019"/>
          <a:stretch/>
        </p:blipFill>
        <p:spPr>
          <a:xfrm>
            <a:off x="4571865" y="503582"/>
            <a:ext cx="4571999" cy="4396168"/>
          </a:xfrm>
          <a:prstGeom prst="rect">
            <a:avLst/>
          </a:prstGeom>
          <a:noFill/>
          <a:ln>
            <a:noFill/>
          </a:ln>
        </p:spPr>
      </p:pic>
      <p:sp>
        <p:nvSpPr>
          <p:cNvPr id="2669" name="Google Shape;2669;p18"/>
          <p:cNvSpPr txBox="1"/>
          <p:nvPr/>
        </p:nvSpPr>
        <p:spPr>
          <a:xfrm>
            <a:off x="4605777" y="4860839"/>
            <a:ext cx="2964300" cy="4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 https://www.kateraworth.com/doughnut/</a:t>
            </a:r>
            <a:endParaRPr sz="600" b="0" i="0" u="none" strike="noStrike" cap="none">
              <a:solidFill>
                <a:schemeClr val="dk1"/>
              </a:solidFill>
              <a:latin typeface="Lato"/>
              <a:ea typeface="Lato"/>
              <a:cs typeface="Lato"/>
              <a:sym typeface="Lato"/>
            </a:endParaRPr>
          </a:p>
        </p:txBody>
      </p:sp>
      <p:sp>
        <p:nvSpPr>
          <p:cNvPr id="2670" name="Google Shape;2670;p18"/>
          <p:cNvSpPr txBox="1"/>
          <p:nvPr/>
        </p:nvSpPr>
        <p:spPr>
          <a:xfrm>
            <a:off x="-53502" y="4987849"/>
            <a:ext cx="4572000" cy="163891"/>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a:t>
            </a:r>
            <a:r>
              <a:rPr lang="da-DK" sz="400" b="0" i="0" u="none" strike="noStrike" cap="none">
                <a:solidFill>
                  <a:schemeClr val="dk1"/>
                </a:solidFill>
                <a:latin typeface="Lato"/>
                <a:ea typeface="Lato"/>
                <a:cs typeface="Lato"/>
                <a:sym typeface="Lato"/>
              </a:rPr>
              <a:t>https://doughnuteconomics.org/about-doughnut-economics</a:t>
            </a: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74"/>
        <p:cNvGrpSpPr/>
        <p:nvPr/>
      </p:nvGrpSpPr>
      <p:grpSpPr>
        <a:xfrm>
          <a:off x="0" y="0"/>
          <a:ext cx="0" cy="0"/>
          <a:chOff x="0" y="0"/>
          <a:chExt cx="0" cy="0"/>
        </a:xfrm>
      </p:grpSpPr>
      <p:sp>
        <p:nvSpPr>
          <p:cNvPr id="2675" name="Google Shape;2675;p19"/>
          <p:cNvSpPr txBox="1">
            <a:spLocks noGrp="1"/>
          </p:cNvSpPr>
          <p:nvPr>
            <p:ph type="title"/>
          </p:nvPr>
        </p:nvSpPr>
        <p:spPr>
          <a:xfrm>
            <a:off x="312805" y="373271"/>
            <a:ext cx="3908400" cy="6669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Klimaaftaler</a:t>
            </a:r>
            <a:endParaRPr/>
          </a:p>
        </p:txBody>
      </p:sp>
      <p:sp>
        <p:nvSpPr>
          <p:cNvPr id="2676" name="Google Shape;2676;p19"/>
          <p:cNvSpPr txBox="1">
            <a:spLocks noGrp="1"/>
          </p:cNvSpPr>
          <p:nvPr>
            <p:ph type="body" idx="1"/>
          </p:nvPr>
        </p:nvSpPr>
        <p:spPr>
          <a:xfrm>
            <a:off x="304984" y="851170"/>
            <a:ext cx="4325382" cy="3025308"/>
          </a:xfrm>
          <a:prstGeom prst="rect">
            <a:avLst/>
          </a:prstGeom>
          <a:noFill/>
          <a:ln>
            <a:noFill/>
          </a:ln>
        </p:spPr>
        <p:txBody>
          <a:bodyPr spcFirstLastPara="1" wrap="square" lIns="92475" tIns="92475" rIns="92475" bIns="92475" anchor="t" anchorCtr="0">
            <a:noAutofit/>
          </a:bodyPr>
          <a:lstStyle/>
          <a:p>
            <a:pPr marL="0" lvl="0" indent="0" algn="l" rtl="0">
              <a:lnSpc>
                <a:spcPct val="130000"/>
              </a:lnSpc>
              <a:spcBef>
                <a:spcPts val="0"/>
              </a:spcBef>
              <a:spcAft>
                <a:spcPts val="0"/>
              </a:spcAft>
              <a:buSzPts val="1000"/>
              <a:buNone/>
            </a:pPr>
            <a:r>
              <a:rPr lang="da-DK" sz="800" b="1"/>
              <a:t>Parisaftalen </a:t>
            </a:r>
            <a:endParaRPr/>
          </a:p>
          <a:p>
            <a:pPr marL="457200" lvl="0" indent="-279400" algn="l" rtl="0">
              <a:lnSpc>
                <a:spcPct val="130000"/>
              </a:lnSpc>
              <a:spcBef>
                <a:spcPts val="800"/>
              </a:spcBef>
              <a:spcAft>
                <a:spcPts val="0"/>
              </a:spcAft>
              <a:buSzPts val="800"/>
              <a:buChar char="●"/>
            </a:pPr>
            <a:r>
              <a:rPr lang="da-DK" sz="800"/>
              <a:t>I december 2015 indgik de 196 medlemslande i FN’s klimakoncention (UNFCCC) en juridisk bindende klimaaftale. Målsætningen er at begrænse den globale temperaturstigning til under to grader, og om at arbejde for at begrænse temperaturstigningen til 1,5 grader. </a:t>
            </a:r>
            <a:r>
              <a:rPr lang="da-DK" sz="800" b="1"/>
              <a:t>(1) </a:t>
            </a:r>
            <a:endParaRPr/>
          </a:p>
          <a:p>
            <a:pPr marL="457200" lvl="0" indent="-279400" algn="l" rtl="0">
              <a:lnSpc>
                <a:spcPct val="130000"/>
              </a:lnSpc>
              <a:spcBef>
                <a:spcPts val="0"/>
              </a:spcBef>
              <a:spcAft>
                <a:spcPts val="0"/>
              </a:spcAft>
              <a:buSzPts val="800"/>
              <a:buChar char="●"/>
            </a:pPr>
            <a:r>
              <a:rPr lang="da-DK" sz="800"/>
              <a:t>Implementeringen af Paris-aftalen kræver økonomisk og social transformation, baseret på den bedste tilgængelige videnskab. Hvis vi fortsætter som nu, vil temperaturstigningen i 2100 ligge på mellem 3 og 3,5 grader. </a:t>
            </a:r>
            <a:endParaRPr/>
          </a:p>
          <a:p>
            <a:pPr marL="457200" lvl="0" indent="-279400" algn="l" rtl="0">
              <a:lnSpc>
                <a:spcPct val="130000"/>
              </a:lnSpc>
              <a:spcBef>
                <a:spcPts val="0"/>
              </a:spcBef>
              <a:spcAft>
                <a:spcPts val="0"/>
              </a:spcAft>
              <a:buSzPts val="800"/>
              <a:buChar char="●"/>
            </a:pPr>
            <a:r>
              <a:rPr lang="da-DK" sz="800"/>
              <a:t>De nationale klimahandlingsplaner (nationalt bestemte bidrag - NDC’er) indsendt af alle lande har til formål at afspejle en højere grad af ambition sammenlignet med den tidligere version. </a:t>
            </a:r>
            <a:r>
              <a:rPr lang="da-DK" sz="800" b="1"/>
              <a:t>(2)</a:t>
            </a:r>
            <a:endParaRPr/>
          </a:p>
          <a:p>
            <a:pPr marL="0" lvl="0" indent="0" algn="l" rtl="0">
              <a:lnSpc>
                <a:spcPct val="130000"/>
              </a:lnSpc>
              <a:spcBef>
                <a:spcPts val="800"/>
              </a:spcBef>
              <a:spcAft>
                <a:spcPts val="0"/>
              </a:spcAft>
              <a:buSzPts val="1000"/>
              <a:buNone/>
            </a:pPr>
            <a:r>
              <a:rPr lang="da-DK" sz="800" b="1"/>
              <a:t>Den danske klimalov (2020)</a:t>
            </a:r>
            <a:endParaRPr/>
          </a:p>
          <a:p>
            <a:pPr marL="457200" lvl="0" indent="-279400" algn="l" rtl="0">
              <a:lnSpc>
                <a:spcPct val="130000"/>
              </a:lnSpc>
              <a:spcBef>
                <a:spcPts val="800"/>
              </a:spcBef>
              <a:spcAft>
                <a:spcPts val="0"/>
              </a:spcAft>
              <a:buSzPts val="800"/>
              <a:buChar char="●"/>
            </a:pPr>
            <a:r>
              <a:rPr lang="da-DK" sz="800"/>
              <a:t>Formålet med loven er, at Danmark skal reducere udledningen af drivhusgasser i 2030 med 70 pct. i forhold til niveauet i 1990, og at Danmark opnår at være et klimaneutralt samfund senest i 2050. Med klimaloven bliver reduktionsmålene således juridisk bindende.</a:t>
            </a:r>
            <a:br>
              <a:rPr lang="da-DK" sz="800"/>
            </a:br>
            <a:endParaRPr sz="800"/>
          </a:p>
          <a:p>
            <a:pPr marL="457200" lvl="0" indent="-279400" algn="l" rtl="0">
              <a:lnSpc>
                <a:spcPct val="130000"/>
              </a:lnSpc>
              <a:spcBef>
                <a:spcPts val="0"/>
              </a:spcBef>
              <a:spcAft>
                <a:spcPts val="0"/>
              </a:spcAft>
              <a:buSzPts val="800"/>
              <a:buChar char="●"/>
            </a:pPr>
            <a:r>
              <a:rPr lang="da-DK" sz="800"/>
              <a:t>Derudover skal Klimarådet i starten af hvert år give en faglig vurdering af, om regeringen er på rette vej mod klimalovens mål. Samtidig skal klima-, energi- og forsyningsministeren senere på året fremlægge et klimaprogram, som bliver det helt centrale redskab for den løbende vurdering og justering af den danske klimaindsats. </a:t>
            </a:r>
            <a:r>
              <a:rPr lang="da-DK" sz="800" b="1"/>
              <a:t>(3) </a:t>
            </a:r>
            <a:endParaRPr/>
          </a:p>
          <a:p>
            <a:pPr marL="457200" lvl="0" indent="0" algn="l" rtl="0">
              <a:lnSpc>
                <a:spcPct val="130000"/>
              </a:lnSpc>
              <a:spcBef>
                <a:spcPts val="800"/>
              </a:spcBef>
              <a:spcAft>
                <a:spcPts val="800"/>
              </a:spcAft>
              <a:buSzPts val="1000"/>
              <a:buNone/>
            </a:pPr>
            <a:endParaRPr sz="800"/>
          </a:p>
        </p:txBody>
      </p:sp>
      <p:sp>
        <p:nvSpPr>
          <p:cNvPr id="2677" name="Google Shape;2677;p19"/>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19</a:t>
            </a:fld>
            <a:endParaRPr/>
          </a:p>
        </p:txBody>
      </p:sp>
      <p:sp>
        <p:nvSpPr>
          <p:cNvPr id="2678" name="Google Shape;2678;p19" descr="På billedet står der: What is the paris agreement? And how does it work?"/>
          <p:cNvSpPr/>
          <p:nvPr/>
        </p:nvSpPr>
        <p:spPr>
          <a:xfrm>
            <a:off x="4572000" y="0"/>
            <a:ext cx="4572000" cy="5145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79" name="Google Shape;2679;p19" descr="This video explains the basics of the #ParisAgreement: the international UN treaty of 2015 that aims to tackle #ClimateChange head on. &#10;It's central aim is to strengthen the global response to the threat of climate change by keeping a global temperature rise this century well below 2 degrees Celsius above pre-industrial levels, with ambition to limit the increase even further to 1.5 degrees Celsius.  &#10;&#10;Additionally, the agreement aims to strengthen the ability of countries to deal with the impacts of climate change." title="Ever wondered: What is the 'Paris Agreement', and how does it work?">
            <a:hlinkClick r:id="rId3"/>
          </p:cNvPr>
          <p:cNvPicPr preferRelativeResize="0"/>
          <p:nvPr/>
        </p:nvPicPr>
        <p:blipFill rotWithShape="1">
          <a:blip r:embed="rId4">
            <a:alphaModFix/>
          </a:blip>
          <a:srcRect/>
          <a:stretch/>
        </p:blipFill>
        <p:spPr>
          <a:xfrm>
            <a:off x="5334000" y="1547578"/>
            <a:ext cx="3048000" cy="1714500"/>
          </a:xfrm>
          <a:prstGeom prst="rect">
            <a:avLst/>
          </a:prstGeom>
          <a:noFill/>
          <a:ln>
            <a:noFill/>
          </a:ln>
        </p:spPr>
      </p:pic>
      <p:sp>
        <p:nvSpPr>
          <p:cNvPr id="2680" name="Google Shape;2680;p19"/>
          <p:cNvSpPr txBox="1"/>
          <p:nvPr/>
        </p:nvSpPr>
        <p:spPr>
          <a:xfrm>
            <a:off x="4601183" y="4848587"/>
            <a:ext cx="2964300" cy="48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Video: https://www.youtube.com/watch?v=WiGD0OgK2ug&amp;t=1s </a:t>
            </a:r>
            <a:endParaRPr sz="600" b="0" i="0" u="none" strike="noStrike" cap="none">
              <a:solidFill>
                <a:schemeClr val="dk1"/>
              </a:solidFill>
              <a:latin typeface="Lato"/>
              <a:ea typeface="Lato"/>
              <a:cs typeface="Lato"/>
              <a:sym typeface="Lato"/>
            </a:endParaRPr>
          </a:p>
        </p:txBody>
      </p:sp>
      <p:sp>
        <p:nvSpPr>
          <p:cNvPr id="2681" name="Google Shape;2681;p19"/>
          <p:cNvSpPr txBox="1"/>
          <p:nvPr/>
        </p:nvSpPr>
        <p:spPr>
          <a:xfrm>
            <a:off x="-58366" y="4848587"/>
            <a:ext cx="4572000" cy="724173"/>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https://kefm.dk/klima/klimaforhandlinger/parisaftalen-2015</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https://unfccc.int/process-and-meetings/the-paris-agreement</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3: https://ens.dk/ansvarsomraader/energi-klimapolitik/fakta-om-dansk-energi-klimapolitik/dansk-klimapolitik</a:t>
            </a:r>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79"/>
                                        </p:tgtEl>
                                        <p:attrNameLst>
                                          <p:attrName>style.visibility</p:attrName>
                                        </p:attrNameLst>
                                      </p:cBhvr>
                                      <p:to>
                                        <p:strVal val="visible"/>
                                      </p:to>
                                    </p:set>
                                    <p:animEffect transition="in" filter="fade">
                                      <p:cBhvr>
                                        <p:cTn id="7" dur="1000"/>
                                        <p:tgtEl>
                                          <p:spTgt spid="2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83"/>
        <p:cNvGrpSpPr/>
        <p:nvPr/>
      </p:nvGrpSpPr>
      <p:grpSpPr>
        <a:xfrm>
          <a:off x="0" y="0"/>
          <a:ext cx="0" cy="0"/>
          <a:chOff x="0" y="0"/>
          <a:chExt cx="0" cy="0"/>
        </a:xfrm>
      </p:grpSpPr>
      <p:sp>
        <p:nvSpPr>
          <p:cNvPr id="2484" name="Google Shape;2484;p2"/>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normAutofit/>
          </a:bodyPr>
          <a:lstStyle/>
          <a:p>
            <a:pPr marL="0" lvl="0" indent="0" algn="l" rtl="0">
              <a:lnSpc>
                <a:spcPct val="100000"/>
              </a:lnSpc>
              <a:spcBef>
                <a:spcPts val="0"/>
              </a:spcBef>
              <a:spcAft>
                <a:spcPts val="0"/>
              </a:spcAft>
              <a:buSzPts val="3300"/>
              <a:buNone/>
            </a:pPr>
            <a:r>
              <a:rPr lang="da-DK"/>
              <a:t>Indhold</a:t>
            </a:r>
            <a:endParaRPr/>
          </a:p>
        </p:txBody>
      </p:sp>
      <p:sp>
        <p:nvSpPr>
          <p:cNvPr id="2485" name="Google Shape;2485;p2"/>
          <p:cNvSpPr txBox="1">
            <a:spLocks noGrp="1"/>
          </p:cNvSpPr>
          <p:nvPr>
            <p:ph type="subTitle" idx="1"/>
          </p:nvPr>
        </p:nvSpPr>
        <p:spPr>
          <a:xfrm>
            <a:off x="253089" y="3451607"/>
            <a:ext cx="2213400" cy="357900"/>
          </a:xfrm>
          <a:prstGeom prst="rect">
            <a:avLst/>
          </a:prstGeom>
          <a:noFill/>
          <a:ln>
            <a:noFill/>
          </a:ln>
        </p:spPr>
        <p:txBody>
          <a:bodyPr spcFirstLastPara="1" wrap="square" lIns="92475" tIns="92475" rIns="92475" bIns="92475" anchor="t" anchorCtr="0">
            <a:noAutofit/>
          </a:bodyPr>
          <a:lstStyle/>
          <a:p>
            <a:pPr marL="0" lvl="0" indent="0" algn="l" rtl="0">
              <a:lnSpc>
                <a:spcPct val="115000"/>
              </a:lnSpc>
              <a:spcBef>
                <a:spcPts val="0"/>
              </a:spcBef>
              <a:spcAft>
                <a:spcPts val="1200"/>
              </a:spcAft>
              <a:buSzPts val="900"/>
              <a:buNone/>
            </a:pPr>
            <a:r>
              <a:rPr lang="da-DK"/>
              <a:t>Oktober 2023</a:t>
            </a:r>
            <a:endParaRPr/>
          </a:p>
        </p:txBody>
      </p:sp>
      <p:sp>
        <p:nvSpPr>
          <p:cNvPr id="2486" name="Google Shape;2486;p2"/>
          <p:cNvSpPr/>
          <p:nvPr/>
        </p:nvSpPr>
        <p:spPr>
          <a:xfrm>
            <a:off x="2548456" y="1325544"/>
            <a:ext cx="320100" cy="324300"/>
          </a:xfrm>
          <a:prstGeom prst="ellipse">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7" name="Google Shape;2487;p2"/>
          <p:cNvSpPr txBox="1"/>
          <p:nvPr/>
        </p:nvSpPr>
        <p:spPr>
          <a:xfrm>
            <a:off x="2938575" y="1262720"/>
            <a:ext cx="3340200" cy="393600"/>
          </a:xfrm>
          <a:prstGeom prst="rect">
            <a:avLst/>
          </a:prstGeom>
          <a:noFill/>
          <a:ln>
            <a:noFill/>
          </a:ln>
        </p:spPr>
        <p:txBody>
          <a:bodyPr spcFirstLastPara="1" wrap="square" lIns="92475" tIns="92475" rIns="92475" bIns="9247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da-DK" sz="1600" b="0" i="0" u="none" strike="noStrike" cap="none">
                <a:solidFill>
                  <a:srgbClr val="0F4753"/>
                </a:solidFill>
                <a:latin typeface="Lato"/>
                <a:ea typeface="Lato"/>
                <a:cs typeface="Lato"/>
                <a:sym typeface="Lato"/>
              </a:rPr>
              <a:t>Introduktion </a:t>
            </a:r>
            <a:endParaRPr sz="1600" b="0" i="0" u="none" strike="noStrike" cap="none">
              <a:solidFill>
                <a:srgbClr val="0F4753"/>
              </a:solidFill>
              <a:latin typeface="Lato"/>
              <a:ea typeface="Lato"/>
              <a:cs typeface="Lato"/>
              <a:sym typeface="Lato"/>
            </a:endParaRPr>
          </a:p>
        </p:txBody>
      </p:sp>
      <p:sp>
        <p:nvSpPr>
          <p:cNvPr id="2488" name="Google Shape;2488;p2"/>
          <p:cNvSpPr txBox="1"/>
          <p:nvPr/>
        </p:nvSpPr>
        <p:spPr>
          <a:xfrm>
            <a:off x="6106076" y="1282400"/>
            <a:ext cx="751800" cy="393600"/>
          </a:xfrm>
          <a:prstGeom prst="rect">
            <a:avLst/>
          </a:prstGeom>
          <a:noFill/>
          <a:ln>
            <a:noFill/>
          </a:ln>
        </p:spPr>
        <p:txBody>
          <a:bodyPr spcFirstLastPara="1" wrap="square" lIns="92475" tIns="92475" rIns="92475" bIns="92475" anchor="t" anchorCtr="0">
            <a:normAutofit fontScale="92500" lnSpcReduction="20000"/>
          </a:bodyPr>
          <a:lstStyle/>
          <a:p>
            <a:pPr marL="0" marR="0" lvl="0" indent="0" algn="r" rtl="0">
              <a:lnSpc>
                <a:spcPct val="100000"/>
              </a:lnSpc>
              <a:spcBef>
                <a:spcPts val="0"/>
              </a:spcBef>
              <a:spcAft>
                <a:spcPts val="0"/>
              </a:spcAft>
              <a:buClr>
                <a:srgbClr val="000000"/>
              </a:buClr>
              <a:buSzPct val="100000"/>
              <a:buFont typeface="Arial"/>
              <a:buNone/>
            </a:pPr>
            <a:r>
              <a:rPr lang="da-DK" sz="1800" b="0" i="0" u="none" strike="noStrike" cap="none">
                <a:solidFill>
                  <a:srgbClr val="424242"/>
                </a:solidFill>
                <a:latin typeface="Lato"/>
                <a:ea typeface="Lato"/>
                <a:cs typeface="Lato"/>
                <a:sym typeface="Lato"/>
              </a:rPr>
              <a:t>3</a:t>
            </a:r>
            <a:endParaRPr sz="1800" b="0" i="0" u="none" strike="noStrike" cap="none">
              <a:solidFill>
                <a:srgbClr val="424242"/>
              </a:solidFill>
              <a:latin typeface="Lato"/>
              <a:ea typeface="Lato"/>
              <a:cs typeface="Lato"/>
              <a:sym typeface="Lato"/>
            </a:endParaRPr>
          </a:p>
        </p:txBody>
      </p:sp>
      <p:cxnSp>
        <p:nvCxnSpPr>
          <p:cNvPr id="2489" name="Google Shape;2489;p2"/>
          <p:cNvCxnSpPr/>
          <p:nvPr/>
        </p:nvCxnSpPr>
        <p:spPr>
          <a:xfrm>
            <a:off x="3028784" y="1728054"/>
            <a:ext cx="3829200" cy="0"/>
          </a:xfrm>
          <a:prstGeom prst="straightConnector1">
            <a:avLst/>
          </a:prstGeom>
          <a:noFill/>
          <a:ln w="9525" cap="flat" cmpd="sng">
            <a:solidFill>
              <a:srgbClr val="424242"/>
            </a:solidFill>
            <a:prstDash val="dot"/>
            <a:round/>
            <a:headEnd type="none" w="sm" len="sm"/>
            <a:tailEnd type="none" w="sm" len="sm"/>
          </a:ln>
        </p:spPr>
      </p:cxnSp>
      <p:sp>
        <p:nvSpPr>
          <p:cNvPr id="2490" name="Google Shape;2490;p2"/>
          <p:cNvSpPr/>
          <p:nvPr/>
        </p:nvSpPr>
        <p:spPr>
          <a:xfrm>
            <a:off x="2548456" y="1854455"/>
            <a:ext cx="320100" cy="324300"/>
          </a:xfrm>
          <a:prstGeom prst="ellipse">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1" name="Google Shape;2491;p2"/>
          <p:cNvSpPr txBox="1"/>
          <p:nvPr/>
        </p:nvSpPr>
        <p:spPr>
          <a:xfrm>
            <a:off x="2938450" y="1800018"/>
            <a:ext cx="3340200" cy="393600"/>
          </a:xfrm>
          <a:prstGeom prst="rect">
            <a:avLst/>
          </a:prstGeom>
          <a:noFill/>
          <a:ln>
            <a:noFill/>
          </a:ln>
        </p:spPr>
        <p:txBody>
          <a:bodyPr spcFirstLastPara="1" wrap="square" lIns="92475" tIns="92475" rIns="92475" bIns="9247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da-DK" sz="1600" b="0" i="0" u="none" strike="noStrike" cap="none">
                <a:solidFill>
                  <a:srgbClr val="0F4753"/>
                </a:solidFill>
                <a:latin typeface="Lato"/>
                <a:ea typeface="Lato"/>
                <a:cs typeface="Lato"/>
                <a:sym typeface="Lato"/>
              </a:rPr>
              <a:t>Begrebsafklaring</a:t>
            </a:r>
            <a:endParaRPr sz="1600" b="0" i="0" u="none" strike="noStrike" cap="none">
              <a:solidFill>
                <a:srgbClr val="0F4753"/>
              </a:solidFill>
              <a:latin typeface="Lato"/>
              <a:ea typeface="Lato"/>
              <a:cs typeface="Lato"/>
              <a:sym typeface="Lato"/>
            </a:endParaRPr>
          </a:p>
        </p:txBody>
      </p:sp>
      <p:sp>
        <p:nvSpPr>
          <p:cNvPr id="2492" name="Google Shape;2492;p2"/>
          <p:cNvSpPr txBox="1"/>
          <p:nvPr/>
        </p:nvSpPr>
        <p:spPr>
          <a:xfrm>
            <a:off x="6106076" y="1784683"/>
            <a:ext cx="751800" cy="393600"/>
          </a:xfrm>
          <a:prstGeom prst="rect">
            <a:avLst/>
          </a:prstGeom>
          <a:noFill/>
          <a:ln>
            <a:noFill/>
          </a:ln>
        </p:spPr>
        <p:txBody>
          <a:bodyPr spcFirstLastPara="1" wrap="square" lIns="92475" tIns="92475" rIns="92475" bIns="92475" anchor="t" anchorCtr="0">
            <a:normAutofit fontScale="92500" lnSpcReduction="20000"/>
          </a:bodyPr>
          <a:lstStyle/>
          <a:p>
            <a:pPr marL="0" marR="0" lvl="0" indent="0" algn="r" rtl="0">
              <a:lnSpc>
                <a:spcPct val="100000"/>
              </a:lnSpc>
              <a:spcBef>
                <a:spcPts val="0"/>
              </a:spcBef>
              <a:spcAft>
                <a:spcPts val="0"/>
              </a:spcAft>
              <a:buClr>
                <a:srgbClr val="000000"/>
              </a:buClr>
              <a:buSzPct val="100000"/>
              <a:buFont typeface="Arial"/>
              <a:buNone/>
            </a:pPr>
            <a:r>
              <a:rPr lang="da-DK" sz="1800" b="0" i="0" u="none" strike="noStrike" cap="none">
                <a:solidFill>
                  <a:srgbClr val="424242"/>
                </a:solidFill>
                <a:latin typeface="Lato"/>
                <a:ea typeface="Lato"/>
                <a:cs typeface="Lato"/>
                <a:sym typeface="Lato"/>
              </a:rPr>
              <a:t>7</a:t>
            </a:r>
            <a:endParaRPr sz="1800" b="0" i="0" u="none" strike="noStrike" cap="none">
              <a:solidFill>
                <a:srgbClr val="424242"/>
              </a:solidFill>
              <a:latin typeface="Lato"/>
              <a:ea typeface="Lato"/>
              <a:cs typeface="Lato"/>
              <a:sym typeface="Lato"/>
            </a:endParaRPr>
          </a:p>
        </p:txBody>
      </p:sp>
      <p:cxnSp>
        <p:nvCxnSpPr>
          <p:cNvPr id="2493" name="Google Shape;2493;p2"/>
          <p:cNvCxnSpPr/>
          <p:nvPr/>
        </p:nvCxnSpPr>
        <p:spPr>
          <a:xfrm>
            <a:off x="3028784" y="2267678"/>
            <a:ext cx="3829200" cy="0"/>
          </a:xfrm>
          <a:prstGeom prst="straightConnector1">
            <a:avLst/>
          </a:prstGeom>
          <a:noFill/>
          <a:ln w="9525" cap="flat" cmpd="sng">
            <a:solidFill>
              <a:srgbClr val="424242"/>
            </a:solidFill>
            <a:prstDash val="dot"/>
            <a:round/>
            <a:headEnd type="none" w="sm" len="sm"/>
            <a:tailEnd type="none" w="sm" len="sm"/>
          </a:ln>
        </p:spPr>
      </p:cxnSp>
      <p:sp>
        <p:nvSpPr>
          <p:cNvPr id="2494" name="Google Shape;2494;p2"/>
          <p:cNvSpPr/>
          <p:nvPr/>
        </p:nvSpPr>
        <p:spPr>
          <a:xfrm>
            <a:off x="2548456" y="2383366"/>
            <a:ext cx="320100" cy="324300"/>
          </a:xfrm>
          <a:prstGeom prst="ellipse">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5" name="Google Shape;2495;p2"/>
          <p:cNvSpPr txBox="1"/>
          <p:nvPr/>
        </p:nvSpPr>
        <p:spPr>
          <a:xfrm>
            <a:off x="2938450" y="2337316"/>
            <a:ext cx="3340200" cy="393600"/>
          </a:xfrm>
          <a:prstGeom prst="rect">
            <a:avLst/>
          </a:prstGeom>
          <a:noFill/>
          <a:ln>
            <a:noFill/>
          </a:ln>
        </p:spPr>
        <p:txBody>
          <a:bodyPr spcFirstLastPara="1" wrap="square" lIns="92475" tIns="92475" rIns="92475" bIns="9247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da-DK" sz="1600" b="0" i="0" u="none" strike="noStrike" cap="none">
                <a:solidFill>
                  <a:srgbClr val="0F4753"/>
                </a:solidFill>
                <a:latin typeface="Lato"/>
                <a:ea typeface="Lato"/>
                <a:cs typeface="Lato"/>
                <a:sym typeface="Lato"/>
              </a:rPr>
              <a:t>Grøn omstilling</a:t>
            </a:r>
            <a:endParaRPr sz="1600" b="0" i="0" u="none" strike="noStrike" cap="none">
              <a:solidFill>
                <a:srgbClr val="0F4753"/>
              </a:solidFill>
              <a:latin typeface="Lato"/>
              <a:ea typeface="Lato"/>
              <a:cs typeface="Lato"/>
              <a:sym typeface="Lato"/>
            </a:endParaRPr>
          </a:p>
        </p:txBody>
      </p:sp>
      <p:sp>
        <p:nvSpPr>
          <p:cNvPr id="2496" name="Google Shape;2496;p2"/>
          <p:cNvSpPr txBox="1"/>
          <p:nvPr/>
        </p:nvSpPr>
        <p:spPr>
          <a:xfrm>
            <a:off x="6106076" y="2303492"/>
            <a:ext cx="751800" cy="393600"/>
          </a:xfrm>
          <a:prstGeom prst="rect">
            <a:avLst/>
          </a:prstGeom>
          <a:noFill/>
          <a:ln>
            <a:noFill/>
          </a:ln>
        </p:spPr>
        <p:txBody>
          <a:bodyPr spcFirstLastPara="1" wrap="square" lIns="92475" tIns="92475" rIns="92475" bIns="92475" anchor="t" anchorCtr="0">
            <a:normAutofit fontScale="92500" lnSpcReduction="20000"/>
          </a:bodyPr>
          <a:lstStyle/>
          <a:p>
            <a:pPr marL="0" marR="0" lvl="0" indent="0" algn="r" rtl="0">
              <a:lnSpc>
                <a:spcPct val="100000"/>
              </a:lnSpc>
              <a:spcBef>
                <a:spcPts val="0"/>
              </a:spcBef>
              <a:spcAft>
                <a:spcPts val="0"/>
              </a:spcAft>
              <a:buClr>
                <a:srgbClr val="000000"/>
              </a:buClr>
              <a:buSzPct val="100000"/>
              <a:buFont typeface="Arial"/>
              <a:buNone/>
            </a:pPr>
            <a:r>
              <a:rPr lang="da-DK" sz="1800" b="0" i="0" u="none" strike="noStrike" cap="none">
                <a:solidFill>
                  <a:srgbClr val="424242"/>
                </a:solidFill>
                <a:latin typeface="Lato"/>
                <a:ea typeface="Lato"/>
                <a:cs typeface="Lato"/>
                <a:sym typeface="Lato"/>
              </a:rPr>
              <a:t>12</a:t>
            </a:r>
            <a:endParaRPr sz="1800" b="0" i="0" u="none" strike="noStrike" cap="none">
              <a:solidFill>
                <a:srgbClr val="424242"/>
              </a:solidFill>
              <a:latin typeface="Lato"/>
              <a:ea typeface="Lato"/>
              <a:cs typeface="Lato"/>
              <a:sym typeface="Lato"/>
            </a:endParaRPr>
          </a:p>
        </p:txBody>
      </p:sp>
      <p:cxnSp>
        <p:nvCxnSpPr>
          <p:cNvPr id="2497" name="Google Shape;2497;p2"/>
          <p:cNvCxnSpPr/>
          <p:nvPr/>
        </p:nvCxnSpPr>
        <p:spPr>
          <a:xfrm>
            <a:off x="3028784" y="2807302"/>
            <a:ext cx="3829200" cy="0"/>
          </a:xfrm>
          <a:prstGeom prst="straightConnector1">
            <a:avLst/>
          </a:prstGeom>
          <a:noFill/>
          <a:ln w="9525" cap="flat" cmpd="sng">
            <a:solidFill>
              <a:srgbClr val="424242"/>
            </a:solidFill>
            <a:prstDash val="dot"/>
            <a:round/>
            <a:headEnd type="none" w="sm" len="sm"/>
            <a:tailEnd type="none" w="sm" len="sm"/>
          </a:ln>
        </p:spPr>
      </p:cxnSp>
      <p:sp>
        <p:nvSpPr>
          <p:cNvPr id="2498" name="Google Shape;2498;p2"/>
          <p:cNvSpPr/>
          <p:nvPr/>
        </p:nvSpPr>
        <p:spPr>
          <a:xfrm>
            <a:off x="2548456" y="2946494"/>
            <a:ext cx="320100" cy="324300"/>
          </a:xfrm>
          <a:prstGeom prst="ellipse">
            <a:avLst/>
          </a:prstGeom>
          <a:solidFill>
            <a:schemeClr val="lt2"/>
          </a:solidFill>
          <a:ln>
            <a:noFill/>
          </a:ln>
        </p:spPr>
        <p:txBody>
          <a:bodyPr spcFirstLastPara="1" wrap="square" lIns="72850" tIns="72850" rIns="72850" bIns="728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9" name="Google Shape;2499;p2"/>
          <p:cNvSpPr txBox="1"/>
          <p:nvPr/>
        </p:nvSpPr>
        <p:spPr>
          <a:xfrm>
            <a:off x="2938575" y="2883670"/>
            <a:ext cx="3340200" cy="393600"/>
          </a:xfrm>
          <a:prstGeom prst="rect">
            <a:avLst/>
          </a:prstGeom>
          <a:noFill/>
          <a:ln>
            <a:noFill/>
          </a:ln>
        </p:spPr>
        <p:txBody>
          <a:bodyPr spcFirstLastPara="1" wrap="square" lIns="92475" tIns="92475" rIns="92475" bIns="9247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da-DK" sz="1600" b="0" i="0" u="none" strike="noStrike" cap="none">
                <a:solidFill>
                  <a:srgbClr val="0F4753"/>
                </a:solidFill>
                <a:latin typeface="Lato"/>
                <a:ea typeface="Lato"/>
                <a:cs typeface="Lato"/>
                <a:sym typeface="Lato"/>
              </a:rPr>
              <a:t>Grønt iværksætteri</a:t>
            </a:r>
            <a:endParaRPr sz="1600" b="0" i="0" u="none" strike="noStrike" cap="none">
              <a:solidFill>
                <a:srgbClr val="0F4753"/>
              </a:solidFill>
              <a:latin typeface="Lato"/>
              <a:ea typeface="Lato"/>
              <a:cs typeface="Lato"/>
              <a:sym typeface="Lato"/>
            </a:endParaRPr>
          </a:p>
        </p:txBody>
      </p:sp>
      <p:sp>
        <p:nvSpPr>
          <p:cNvPr id="2500" name="Google Shape;2500;p2"/>
          <p:cNvSpPr txBox="1"/>
          <p:nvPr/>
        </p:nvSpPr>
        <p:spPr>
          <a:xfrm>
            <a:off x="6106076" y="2903350"/>
            <a:ext cx="751800" cy="393600"/>
          </a:xfrm>
          <a:prstGeom prst="rect">
            <a:avLst/>
          </a:prstGeom>
          <a:noFill/>
          <a:ln>
            <a:noFill/>
          </a:ln>
        </p:spPr>
        <p:txBody>
          <a:bodyPr spcFirstLastPara="1" wrap="square" lIns="92475" tIns="92475" rIns="92475" bIns="92475" anchor="t" anchorCtr="0">
            <a:normAutofit fontScale="92500" lnSpcReduction="20000"/>
          </a:bodyPr>
          <a:lstStyle/>
          <a:p>
            <a:pPr marL="0" marR="0" lvl="0" indent="0" algn="r" rtl="0">
              <a:lnSpc>
                <a:spcPct val="100000"/>
              </a:lnSpc>
              <a:spcBef>
                <a:spcPts val="0"/>
              </a:spcBef>
              <a:spcAft>
                <a:spcPts val="0"/>
              </a:spcAft>
              <a:buClr>
                <a:srgbClr val="000000"/>
              </a:buClr>
              <a:buSzPct val="100000"/>
              <a:buFont typeface="Arial"/>
              <a:buNone/>
            </a:pPr>
            <a:r>
              <a:rPr lang="da-DK" sz="1800" b="0" i="0" u="none" strike="noStrike" cap="none">
                <a:solidFill>
                  <a:srgbClr val="424242"/>
                </a:solidFill>
                <a:latin typeface="Lato"/>
                <a:ea typeface="Lato"/>
                <a:cs typeface="Lato"/>
                <a:sym typeface="Lato"/>
              </a:rPr>
              <a:t>20</a:t>
            </a:r>
            <a:endParaRPr sz="1800" b="0" i="0" u="none" strike="noStrike" cap="none">
              <a:solidFill>
                <a:srgbClr val="424242"/>
              </a:solidFill>
              <a:latin typeface="Lato"/>
              <a:ea typeface="Lato"/>
              <a:cs typeface="Lato"/>
              <a:sym typeface="Lato"/>
            </a:endParaRPr>
          </a:p>
        </p:txBody>
      </p:sp>
      <p:cxnSp>
        <p:nvCxnSpPr>
          <p:cNvPr id="2501" name="Google Shape;2501;p2"/>
          <p:cNvCxnSpPr/>
          <p:nvPr/>
        </p:nvCxnSpPr>
        <p:spPr>
          <a:xfrm>
            <a:off x="3028784" y="3349004"/>
            <a:ext cx="3829200" cy="0"/>
          </a:xfrm>
          <a:prstGeom prst="straightConnector1">
            <a:avLst/>
          </a:prstGeom>
          <a:noFill/>
          <a:ln w="9525" cap="flat" cmpd="sng">
            <a:solidFill>
              <a:srgbClr val="424242"/>
            </a:solidFill>
            <a:prstDash val="dot"/>
            <a:round/>
            <a:headEnd type="none" w="sm" len="sm"/>
            <a:tailEnd type="none" w="sm" len="sm"/>
          </a:ln>
        </p:spPr>
      </p:cxnSp>
      <p:sp>
        <p:nvSpPr>
          <p:cNvPr id="2502" name="Google Shape;2502;p2"/>
          <p:cNvSpPr txBox="1">
            <a:spLocks noGrp="1"/>
          </p:cNvSpPr>
          <p:nvPr>
            <p:ph type="sldNum" idx="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p>
            <a:pPr marL="0" lvl="0" indent="0" algn="l" rtl="0">
              <a:lnSpc>
                <a:spcPct val="100000"/>
              </a:lnSpc>
              <a:spcBef>
                <a:spcPts val="0"/>
              </a:spcBef>
              <a:spcAft>
                <a:spcPts val="0"/>
              </a:spcAft>
              <a:buSzPts val="800"/>
              <a:buNone/>
            </a:pPr>
            <a:fld id="{00000000-1234-1234-1234-123412341234}" type="slidenum">
              <a:rPr lang="da-DK"/>
              <a:t>2</a:t>
            </a:fld>
            <a:endParaRPr/>
          </a:p>
        </p:txBody>
      </p:sp>
      <p:sp>
        <p:nvSpPr>
          <p:cNvPr id="2503" name="Google Shape;2503;p2"/>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685"/>
        <p:cNvGrpSpPr/>
        <p:nvPr/>
      </p:nvGrpSpPr>
      <p:grpSpPr>
        <a:xfrm>
          <a:off x="0" y="0"/>
          <a:ext cx="0" cy="0"/>
          <a:chOff x="0" y="0"/>
          <a:chExt cx="0" cy="0"/>
        </a:xfrm>
      </p:grpSpPr>
      <p:sp>
        <p:nvSpPr>
          <p:cNvPr id="2686" name="Google Shape;2686;p20"/>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noAutofit/>
          </a:bodyPr>
          <a:lstStyle/>
          <a:p>
            <a:pPr marL="0" lvl="0" indent="0" algn="l" rtl="0">
              <a:lnSpc>
                <a:spcPct val="100000"/>
              </a:lnSpc>
              <a:spcBef>
                <a:spcPts val="0"/>
              </a:spcBef>
              <a:spcAft>
                <a:spcPts val="0"/>
              </a:spcAft>
              <a:buSzPts val="8000"/>
              <a:buNone/>
            </a:pPr>
            <a:r>
              <a:rPr lang="da-DK"/>
              <a:t>04</a:t>
            </a:r>
            <a:endParaRPr/>
          </a:p>
        </p:txBody>
      </p:sp>
      <p:sp>
        <p:nvSpPr>
          <p:cNvPr id="2687" name="Google Shape;2687;p20"/>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noAutofit/>
          </a:bodyPr>
          <a:lstStyle/>
          <a:p>
            <a:pPr marL="0" lvl="0" indent="0" algn="l" rtl="0">
              <a:lnSpc>
                <a:spcPct val="100000"/>
              </a:lnSpc>
              <a:spcBef>
                <a:spcPts val="0"/>
              </a:spcBef>
              <a:spcAft>
                <a:spcPts val="0"/>
              </a:spcAft>
              <a:buSzPts val="8000"/>
              <a:buNone/>
            </a:pPr>
            <a:r>
              <a:rPr lang="da-DK"/>
              <a:t>Grønt iværksætteri</a:t>
            </a:r>
            <a:endParaRPr/>
          </a:p>
        </p:txBody>
      </p:sp>
      <p:sp>
        <p:nvSpPr>
          <p:cNvPr id="2688" name="Google Shape;2688;p20"/>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92"/>
        <p:cNvGrpSpPr/>
        <p:nvPr/>
      </p:nvGrpSpPr>
      <p:grpSpPr>
        <a:xfrm>
          <a:off x="0" y="0"/>
          <a:ext cx="0" cy="0"/>
          <a:chOff x="0" y="0"/>
          <a:chExt cx="0" cy="0"/>
        </a:xfrm>
      </p:grpSpPr>
      <p:sp>
        <p:nvSpPr>
          <p:cNvPr id="2693" name="Google Shape;2693;p21"/>
          <p:cNvSpPr txBox="1">
            <a:spLocks noGrp="1"/>
          </p:cNvSpPr>
          <p:nvPr>
            <p:ph type="title"/>
          </p:nvPr>
        </p:nvSpPr>
        <p:spPr>
          <a:xfrm>
            <a:off x="312805" y="373271"/>
            <a:ext cx="3908400" cy="10734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Danmark som grønt iværksætterland  </a:t>
            </a:r>
            <a:endParaRPr/>
          </a:p>
        </p:txBody>
      </p:sp>
      <p:sp>
        <p:nvSpPr>
          <p:cNvPr id="2694" name="Google Shape;2694;p21"/>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solidFill>
                  <a:schemeClr val="dk1"/>
                </a:solidFill>
              </a:rPr>
              <a:t>21</a:t>
            </a:fld>
            <a:endParaRPr>
              <a:solidFill>
                <a:schemeClr val="dk1"/>
              </a:solidFill>
            </a:endParaRPr>
          </a:p>
        </p:txBody>
      </p:sp>
      <p:sp>
        <p:nvSpPr>
          <p:cNvPr id="2695" name="Google Shape;2695;p21"/>
          <p:cNvSpPr txBox="1">
            <a:spLocks noGrp="1"/>
          </p:cNvSpPr>
          <p:nvPr>
            <p:ph type="body" idx="1"/>
          </p:nvPr>
        </p:nvSpPr>
        <p:spPr>
          <a:xfrm>
            <a:off x="304975" y="1314175"/>
            <a:ext cx="4188000" cy="3114900"/>
          </a:xfrm>
          <a:prstGeom prst="rect">
            <a:avLst/>
          </a:prstGeom>
          <a:noFill/>
          <a:ln>
            <a:noFill/>
          </a:ln>
        </p:spPr>
        <p:txBody>
          <a:bodyPr spcFirstLastPara="1" wrap="square" lIns="92475" tIns="92475" rIns="92475" bIns="92475" anchor="t" anchorCtr="0">
            <a:noAutofit/>
          </a:bodyPr>
          <a:lstStyle/>
          <a:p>
            <a:pPr marL="0" lvl="0" indent="0" algn="l" rtl="0">
              <a:lnSpc>
                <a:spcPct val="130000"/>
              </a:lnSpc>
              <a:spcBef>
                <a:spcPts val="0"/>
              </a:spcBef>
              <a:spcAft>
                <a:spcPts val="0"/>
              </a:spcAft>
              <a:buSzPts val="1000"/>
              <a:buNone/>
            </a:pPr>
            <a:r>
              <a:rPr lang="da-DK" sz="800" b="1"/>
              <a:t>DK2030 - Regeringsgrundlag fra 2022: </a:t>
            </a:r>
            <a:endParaRPr sz="800" b="1"/>
          </a:p>
          <a:p>
            <a:pPr marL="457200" lvl="0" indent="-279400" algn="l" rtl="0">
              <a:lnSpc>
                <a:spcPct val="130000"/>
              </a:lnSpc>
              <a:spcBef>
                <a:spcPts val="800"/>
              </a:spcBef>
              <a:spcAft>
                <a:spcPts val="0"/>
              </a:spcAft>
              <a:buSzPts val="800"/>
              <a:buChar char="●"/>
            </a:pPr>
            <a:r>
              <a:rPr lang="da-DK" sz="800"/>
              <a:t>“I de kommende år vil vi derfor – i partnerskab med erhvervslivet – føre en aktiv erhvervspolitik med fokus på at udvikle Danmarks styrkepositioner blandt andet inden for det blå Danmark, fødevarer, avanceret produktion, life science og velfærdsteknologi samt ved at styrke iværksætteri og den grønne omstilling. Vi skal sikre, at det er let at starte og drive virksomhed i alle dele af landet, og at vækst og beskæftigelse kommer alle landsdele til gode. At den grønne omstilling fører til yderligere grønne job, og at Danmark bliver kendt som et grønt iværksætterland.” </a:t>
            </a:r>
            <a:r>
              <a:rPr lang="da-DK" sz="800" b="1"/>
              <a:t>(1) </a:t>
            </a:r>
            <a:endParaRPr sz="800" b="1"/>
          </a:p>
          <a:p>
            <a:pPr marL="0" lvl="0" indent="0" algn="l" rtl="0">
              <a:lnSpc>
                <a:spcPct val="130000"/>
              </a:lnSpc>
              <a:spcBef>
                <a:spcPts val="800"/>
              </a:spcBef>
              <a:spcAft>
                <a:spcPts val="0"/>
              </a:spcAft>
              <a:buSzPts val="1000"/>
              <a:buNone/>
            </a:pPr>
            <a:r>
              <a:rPr lang="da-DK" sz="800" b="1"/>
              <a:t>Erhvervsministeriet - Erhvervsminister Morten Bødskov:</a:t>
            </a:r>
            <a:endParaRPr sz="800" b="1"/>
          </a:p>
          <a:p>
            <a:pPr marL="457200" lvl="0" indent="-279400" algn="l" rtl="0">
              <a:lnSpc>
                <a:spcPct val="130000"/>
              </a:lnSpc>
              <a:spcBef>
                <a:spcPts val="800"/>
              </a:spcBef>
              <a:spcAft>
                <a:spcPts val="0"/>
              </a:spcAft>
              <a:buSzPts val="800"/>
              <a:buChar char="●"/>
            </a:pPr>
            <a:r>
              <a:rPr lang="da-DK" sz="800"/>
              <a:t>“Vi skal skabe bedre muligheder for grønt iværksætteri. Danmark er i forvejen kendt som et grønt foregangsland, og derfor er det vigtigt, at grønne iværksættere fylder endnu mere.” </a:t>
            </a:r>
            <a:r>
              <a:rPr lang="da-DK" sz="800" b="1"/>
              <a:t>(2) </a:t>
            </a:r>
            <a:endParaRPr sz="800" b="1"/>
          </a:p>
          <a:p>
            <a:pPr marL="0" lvl="0" indent="0" algn="l" rtl="0">
              <a:lnSpc>
                <a:spcPct val="130000"/>
              </a:lnSpc>
              <a:spcBef>
                <a:spcPts val="800"/>
              </a:spcBef>
              <a:spcAft>
                <a:spcPts val="0"/>
              </a:spcAft>
              <a:buSzPts val="1000"/>
              <a:buNone/>
            </a:pPr>
            <a:r>
              <a:rPr lang="da-DK" sz="800" b="1"/>
              <a:t>Grønt Iværksætterpanel - Formand Esben Gadsbøll:</a:t>
            </a:r>
            <a:endParaRPr sz="800" b="1"/>
          </a:p>
          <a:p>
            <a:pPr marL="457200" lvl="0" indent="-279400" algn="l" rtl="0">
              <a:lnSpc>
                <a:spcPct val="130000"/>
              </a:lnSpc>
              <a:spcBef>
                <a:spcPts val="800"/>
              </a:spcBef>
              <a:spcAft>
                <a:spcPts val="0"/>
              </a:spcAft>
              <a:buSzPts val="800"/>
              <a:buChar char="●"/>
            </a:pPr>
            <a:r>
              <a:rPr lang="da-DK" sz="800"/>
              <a:t>“I Danmark har vi en stor underskov af grønne iværksættere med enormt potentiale for at bidrage med løsninger til at bekæmpe klimakrisen. Et potentiale som vi i dag ikke udnytter og støtter tilstrækkeligt, og det skal vi som samfund gøre bedre.” </a:t>
            </a:r>
            <a:r>
              <a:rPr lang="da-DK" sz="800" b="1"/>
              <a:t>(2) </a:t>
            </a:r>
            <a:endParaRPr sz="800" b="1"/>
          </a:p>
        </p:txBody>
      </p:sp>
      <p:pic>
        <p:nvPicPr>
          <p:cNvPr id="2696" name="Google Shape;2696;p21" descr="Fotografi af vindmølle."/>
          <p:cNvPicPr preferRelativeResize="0"/>
          <p:nvPr/>
        </p:nvPicPr>
        <p:blipFill rotWithShape="1">
          <a:blip r:embed="rId3">
            <a:alphaModFix/>
          </a:blip>
          <a:srcRect r="50268" b="1214"/>
          <a:stretch/>
        </p:blipFill>
        <p:spPr>
          <a:xfrm>
            <a:off x="4540475" y="0"/>
            <a:ext cx="4603526" cy="5143500"/>
          </a:xfrm>
          <a:prstGeom prst="rect">
            <a:avLst/>
          </a:prstGeom>
          <a:noFill/>
          <a:ln>
            <a:noFill/>
          </a:ln>
        </p:spPr>
      </p:pic>
      <p:sp>
        <p:nvSpPr>
          <p:cNvPr id="2697" name="Google Shape;2697;p21"/>
          <p:cNvSpPr txBox="1"/>
          <p:nvPr/>
        </p:nvSpPr>
        <p:spPr>
          <a:xfrm>
            <a:off x="4572000" y="4774198"/>
            <a:ext cx="2890500" cy="36930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lt1"/>
                </a:solidFill>
                <a:latin typeface="Lato"/>
                <a:ea typeface="Lato"/>
                <a:cs typeface="Lato"/>
                <a:sym typeface="Lato"/>
              </a:rPr>
              <a:t>Billede: </a:t>
            </a:r>
            <a:r>
              <a:rPr lang="da-DK" sz="600" b="0" i="0" u="none" strike="noStrike" cap="none">
                <a:solidFill>
                  <a:schemeClr val="lt1"/>
                </a:solidFill>
                <a:uFill>
                  <a:noFill/>
                </a:uFill>
                <a:latin typeface="Lato"/>
                <a:ea typeface="Lato"/>
                <a:cs typeface="Lato"/>
                <a:sym typeface="Lato"/>
                <a:hlinkClick r:id="rId4">
                  <a:extLst>
                    <a:ext uri="{A12FA001-AC4F-418D-AE19-62706E023703}">
                      <ahyp:hlinkClr xmlns:ahyp="http://schemas.microsoft.com/office/drawing/2018/hyperlinkcolor" val="tx"/>
                    </a:ext>
                  </a:extLst>
                </a:hlinkClick>
              </a:rPr>
              <a:t>https://videnskab.dk/teknologi/jordejere-og-projektudviklere-laver-hemmelige-kontrakter-om-hvor-vindmoeller-skal-staa/</a:t>
            </a:r>
            <a:endParaRPr sz="600" b="0" i="0" u="none" strike="noStrike" cap="none">
              <a:solidFill>
                <a:schemeClr val="lt1"/>
              </a:solidFill>
              <a:latin typeface="Lato"/>
              <a:ea typeface="Lato"/>
              <a:cs typeface="Lato"/>
              <a:sym typeface="Lato"/>
            </a:endParaRPr>
          </a:p>
        </p:txBody>
      </p:sp>
      <p:sp>
        <p:nvSpPr>
          <p:cNvPr id="2698" name="Google Shape;2698;p21"/>
          <p:cNvSpPr txBox="1"/>
          <p:nvPr/>
        </p:nvSpPr>
        <p:spPr>
          <a:xfrm>
            <a:off x="-68094" y="4911819"/>
            <a:ext cx="4572000" cy="644151"/>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https://www.regeringen.dk/media/11683/dk2030-et-groennere-sikrere-og-staerkere-danmark-2030_web.pdf</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https://via.ritzau.dk/pressemeddelelse/nye-anbefalinger-skal-styrke-gront-ivaerksaetteri?publisherId=5540552&amp;releaseId=13678292</a:t>
            </a:r>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02"/>
        <p:cNvGrpSpPr/>
        <p:nvPr/>
      </p:nvGrpSpPr>
      <p:grpSpPr>
        <a:xfrm>
          <a:off x="0" y="0"/>
          <a:ext cx="0" cy="0"/>
          <a:chOff x="0" y="0"/>
          <a:chExt cx="0" cy="0"/>
        </a:xfrm>
      </p:grpSpPr>
      <p:sp>
        <p:nvSpPr>
          <p:cNvPr id="2703" name="Google Shape;2703;p22"/>
          <p:cNvSpPr txBox="1">
            <a:spLocks noGrp="1"/>
          </p:cNvSpPr>
          <p:nvPr>
            <p:ph type="title"/>
          </p:nvPr>
        </p:nvSpPr>
        <p:spPr>
          <a:xfrm>
            <a:off x="312805" y="373271"/>
            <a:ext cx="3908400" cy="10734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Hvad er grønt iværksætteri? </a:t>
            </a:r>
            <a:endParaRPr/>
          </a:p>
        </p:txBody>
      </p:sp>
      <p:sp>
        <p:nvSpPr>
          <p:cNvPr id="2704" name="Google Shape;2704;p22"/>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22</a:t>
            </a:fld>
            <a:endParaRPr/>
          </a:p>
        </p:txBody>
      </p:sp>
      <p:sp>
        <p:nvSpPr>
          <p:cNvPr id="2705" name="Google Shape;2705;p22"/>
          <p:cNvSpPr txBox="1">
            <a:spLocks noGrp="1"/>
          </p:cNvSpPr>
          <p:nvPr>
            <p:ph type="body" idx="1"/>
          </p:nvPr>
        </p:nvSpPr>
        <p:spPr>
          <a:xfrm>
            <a:off x="304985" y="1390378"/>
            <a:ext cx="3908400" cy="29433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“Dem der starter virksomheder er iværksættere. Dem der starter virksomheder, der grundlæggende skaber mere bæredygtighed, kalder vi for grønne iværksættere.”  </a:t>
            </a:r>
            <a:r>
              <a:rPr lang="da-DK" sz="800" b="1"/>
              <a:t>(1) </a:t>
            </a:r>
            <a:br>
              <a:rPr lang="da-DK" sz="800" b="1"/>
            </a:br>
            <a:endParaRPr sz="800"/>
          </a:p>
          <a:p>
            <a:pPr marL="457200" lvl="0" indent="-279400" algn="l" rtl="0">
              <a:lnSpc>
                <a:spcPct val="130000"/>
              </a:lnSpc>
              <a:spcBef>
                <a:spcPts val="0"/>
              </a:spcBef>
              <a:spcAft>
                <a:spcPts val="0"/>
              </a:spcAft>
              <a:buSzPts val="800"/>
              <a:buChar char="●"/>
            </a:pPr>
            <a:r>
              <a:rPr lang="da-DK" sz="800"/>
              <a:t>Grønt iværksætteri kan fx være med fokus på: </a:t>
            </a:r>
            <a:endParaRPr sz="800"/>
          </a:p>
          <a:p>
            <a:pPr marL="914400" lvl="1" indent="-279400" algn="l" rtl="0">
              <a:lnSpc>
                <a:spcPct val="130000"/>
              </a:lnSpc>
              <a:spcBef>
                <a:spcPts val="0"/>
              </a:spcBef>
              <a:spcAft>
                <a:spcPts val="0"/>
              </a:spcAft>
              <a:buSzPts val="800"/>
              <a:buChar char="○"/>
            </a:pPr>
            <a:r>
              <a:rPr lang="da-DK" sz="800"/>
              <a:t>Grøn energi</a:t>
            </a:r>
            <a:endParaRPr sz="800"/>
          </a:p>
          <a:p>
            <a:pPr marL="914400" lvl="1" indent="-279400" algn="l" rtl="0">
              <a:lnSpc>
                <a:spcPct val="130000"/>
              </a:lnSpc>
              <a:spcBef>
                <a:spcPts val="0"/>
              </a:spcBef>
              <a:spcAft>
                <a:spcPts val="0"/>
              </a:spcAft>
              <a:buSzPts val="800"/>
              <a:buChar char="○"/>
            </a:pPr>
            <a:r>
              <a:rPr lang="da-DK" sz="800"/>
              <a:t>Cirkulære forretningsmodeller</a:t>
            </a:r>
            <a:endParaRPr sz="800"/>
          </a:p>
          <a:p>
            <a:pPr marL="914400" lvl="1" indent="-279400" algn="l" rtl="0">
              <a:lnSpc>
                <a:spcPct val="130000"/>
              </a:lnSpc>
              <a:spcBef>
                <a:spcPts val="0"/>
              </a:spcBef>
              <a:spcAft>
                <a:spcPts val="0"/>
              </a:spcAft>
              <a:buSzPts val="800"/>
              <a:buChar char="○"/>
            </a:pPr>
            <a:r>
              <a:rPr lang="da-DK" sz="800"/>
              <a:t>‘Grønne’ produkter</a:t>
            </a:r>
            <a:endParaRPr sz="800"/>
          </a:p>
          <a:p>
            <a:pPr marL="914400" lvl="1" indent="-279400" algn="l" rtl="0">
              <a:lnSpc>
                <a:spcPct val="130000"/>
              </a:lnSpc>
              <a:spcBef>
                <a:spcPts val="0"/>
              </a:spcBef>
              <a:spcAft>
                <a:spcPts val="0"/>
              </a:spcAft>
              <a:buSzPts val="800"/>
              <a:buChar char="○"/>
            </a:pPr>
            <a:r>
              <a:rPr lang="da-DK" sz="800"/>
              <a:t>Deleøkonomi - fx ‘service frem for eje’</a:t>
            </a:r>
            <a:endParaRPr sz="800"/>
          </a:p>
          <a:p>
            <a:pPr marL="914400" lvl="1" indent="-279400" algn="l" rtl="0">
              <a:lnSpc>
                <a:spcPct val="130000"/>
              </a:lnSpc>
              <a:spcBef>
                <a:spcPts val="0"/>
              </a:spcBef>
              <a:spcAft>
                <a:spcPts val="0"/>
              </a:spcAft>
              <a:buSzPts val="800"/>
              <a:buChar char="○"/>
            </a:pPr>
            <a:r>
              <a:rPr lang="da-DK" sz="800"/>
              <a:t>Optimering &amp; rådgivning</a:t>
            </a:r>
            <a:endParaRPr sz="800"/>
          </a:p>
          <a:p>
            <a:pPr marL="914400" lvl="1" indent="-279400" algn="l" rtl="0">
              <a:lnSpc>
                <a:spcPct val="130000"/>
              </a:lnSpc>
              <a:spcBef>
                <a:spcPts val="0"/>
              </a:spcBef>
              <a:spcAft>
                <a:spcPts val="0"/>
              </a:spcAft>
              <a:buSzPts val="800"/>
              <a:buChar char="○"/>
            </a:pPr>
            <a:r>
              <a:rPr lang="da-DK" sz="800"/>
              <a:t>Support/donation</a:t>
            </a:r>
            <a:br>
              <a:rPr lang="da-DK" sz="800"/>
            </a:br>
            <a:endParaRPr sz="800"/>
          </a:p>
          <a:p>
            <a:pPr marL="457200" lvl="0" indent="-279400" algn="l" rtl="0">
              <a:lnSpc>
                <a:spcPct val="130000"/>
              </a:lnSpc>
              <a:spcBef>
                <a:spcPts val="0"/>
              </a:spcBef>
              <a:spcAft>
                <a:spcPts val="0"/>
              </a:spcAft>
              <a:buSzPts val="800"/>
              <a:buChar char="●"/>
            </a:pPr>
            <a:r>
              <a:rPr lang="da-DK" sz="800"/>
              <a:t>Det kan derudover være indenfor forskellige felter, fx:  </a:t>
            </a:r>
            <a:endParaRPr sz="800"/>
          </a:p>
          <a:p>
            <a:pPr marL="914400" lvl="1" indent="-279400" algn="l" rtl="0">
              <a:lnSpc>
                <a:spcPct val="130000"/>
              </a:lnSpc>
              <a:spcBef>
                <a:spcPts val="0"/>
              </a:spcBef>
              <a:spcAft>
                <a:spcPts val="0"/>
              </a:spcAft>
              <a:buSzPts val="800"/>
              <a:buChar char="○"/>
            </a:pPr>
            <a:r>
              <a:rPr lang="da-DK" sz="800"/>
              <a:t> Elektronik</a:t>
            </a:r>
            <a:endParaRPr sz="800"/>
          </a:p>
          <a:p>
            <a:pPr marL="914400" lvl="1" indent="-279400" algn="l" rtl="0">
              <a:lnSpc>
                <a:spcPct val="130000"/>
              </a:lnSpc>
              <a:spcBef>
                <a:spcPts val="0"/>
              </a:spcBef>
              <a:spcAft>
                <a:spcPts val="0"/>
              </a:spcAft>
              <a:buSzPts val="800"/>
              <a:buChar char="○"/>
            </a:pPr>
            <a:r>
              <a:rPr lang="da-DK" sz="800"/>
              <a:t>Byggeri</a:t>
            </a:r>
            <a:endParaRPr sz="800"/>
          </a:p>
          <a:p>
            <a:pPr marL="914400" lvl="1" indent="-279400" algn="l" rtl="0">
              <a:lnSpc>
                <a:spcPct val="130000"/>
              </a:lnSpc>
              <a:spcBef>
                <a:spcPts val="0"/>
              </a:spcBef>
              <a:spcAft>
                <a:spcPts val="0"/>
              </a:spcAft>
              <a:buSzPts val="800"/>
              <a:buChar char="○"/>
            </a:pPr>
            <a:r>
              <a:rPr lang="da-DK" sz="800"/>
              <a:t>Energi</a:t>
            </a:r>
            <a:endParaRPr sz="800"/>
          </a:p>
          <a:p>
            <a:pPr marL="914400" lvl="1" indent="-279400" algn="l" rtl="0">
              <a:lnSpc>
                <a:spcPct val="130000"/>
              </a:lnSpc>
              <a:spcBef>
                <a:spcPts val="0"/>
              </a:spcBef>
              <a:spcAft>
                <a:spcPts val="0"/>
              </a:spcAft>
              <a:buSzPts val="800"/>
              <a:buChar char="○"/>
            </a:pPr>
            <a:r>
              <a:rPr lang="da-DK" sz="800"/>
              <a:t>Transport</a:t>
            </a:r>
            <a:endParaRPr sz="800"/>
          </a:p>
          <a:p>
            <a:pPr marL="914400" lvl="1" indent="-279400" algn="l" rtl="0">
              <a:lnSpc>
                <a:spcPct val="130000"/>
              </a:lnSpc>
              <a:spcBef>
                <a:spcPts val="0"/>
              </a:spcBef>
              <a:spcAft>
                <a:spcPts val="0"/>
              </a:spcAft>
              <a:buSzPts val="800"/>
              <a:buChar char="○"/>
            </a:pPr>
            <a:r>
              <a:rPr lang="da-DK" sz="800"/>
              <a:t>Affald</a:t>
            </a:r>
            <a:endParaRPr sz="800"/>
          </a:p>
          <a:p>
            <a:pPr marL="914400" lvl="1" indent="-279400" algn="l" rtl="0">
              <a:lnSpc>
                <a:spcPct val="130000"/>
              </a:lnSpc>
              <a:spcBef>
                <a:spcPts val="0"/>
              </a:spcBef>
              <a:spcAft>
                <a:spcPts val="0"/>
              </a:spcAft>
              <a:buSzPts val="800"/>
              <a:buChar char="○"/>
            </a:pPr>
            <a:r>
              <a:rPr lang="da-DK" sz="800"/>
              <a:t>Tøj</a:t>
            </a:r>
            <a:endParaRPr sz="800"/>
          </a:p>
          <a:p>
            <a:pPr marL="914400" lvl="1" indent="-279400" algn="l" rtl="0">
              <a:lnSpc>
                <a:spcPct val="130000"/>
              </a:lnSpc>
              <a:spcBef>
                <a:spcPts val="0"/>
              </a:spcBef>
              <a:spcAft>
                <a:spcPts val="0"/>
              </a:spcAft>
              <a:buSzPts val="800"/>
              <a:buChar char="○"/>
            </a:pPr>
            <a:r>
              <a:rPr lang="da-DK" sz="800"/>
              <a:t>Fødevarer</a:t>
            </a:r>
            <a:endParaRPr sz="800"/>
          </a:p>
          <a:p>
            <a:pPr marL="457200" lvl="0" indent="0" algn="l" rtl="0">
              <a:lnSpc>
                <a:spcPct val="130000"/>
              </a:lnSpc>
              <a:spcBef>
                <a:spcPts val="0"/>
              </a:spcBef>
              <a:spcAft>
                <a:spcPts val="0"/>
              </a:spcAft>
              <a:buSzPts val="1000"/>
              <a:buNone/>
            </a:pPr>
            <a:endParaRPr sz="800"/>
          </a:p>
          <a:p>
            <a:pPr marL="0" lvl="0" indent="0" algn="l" rtl="0">
              <a:lnSpc>
                <a:spcPct val="130000"/>
              </a:lnSpc>
              <a:spcBef>
                <a:spcPts val="0"/>
              </a:spcBef>
              <a:spcAft>
                <a:spcPts val="0"/>
              </a:spcAft>
              <a:buSzPts val="1000"/>
              <a:buNone/>
            </a:pPr>
            <a:endParaRPr sz="800"/>
          </a:p>
          <a:p>
            <a:pPr marL="0" lvl="0" indent="0" algn="l" rtl="0">
              <a:lnSpc>
                <a:spcPct val="130000"/>
              </a:lnSpc>
              <a:spcBef>
                <a:spcPts val="0"/>
              </a:spcBef>
              <a:spcAft>
                <a:spcPts val="0"/>
              </a:spcAft>
              <a:buSzPts val="1000"/>
              <a:buNone/>
            </a:pPr>
            <a:endParaRPr sz="800"/>
          </a:p>
        </p:txBody>
      </p:sp>
      <p:pic>
        <p:nvPicPr>
          <p:cNvPr id="2706" name="Google Shape;2706;p22" descr="Dansk Erhvervs ni anbefalinger til mere grønt iværksætteri. Inkluderer blandt andet en anbefaling om at skabe en særordning for indkøb af grøn innovation med henblik på at gøre det offentlige indkøb mere grønt."/>
          <p:cNvPicPr preferRelativeResize="0">
            <a:picLocks noGrp="1"/>
          </p:cNvPicPr>
          <p:nvPr>
            <p:ph type="pic" idx="2"/>
          </p:nvPr>
        </p:nvPicPr>
        <p:blipFill rotWithShape="1">
          <a:blip r:embed="rId3">
            <a:alphaModFix/>
          </a:blip>
          <a:srcRect t="25316" b="6826"/>
          <a:stretch/>
        </p:blipFill>
        <p:spPr>
          <a:xfrm>
            <a:off x="4572000" y="0"/>
            <a:ext cx="4571999" cy="5151132"/>
          </a:xfrm>
          <a:prstGeom prst="rect">
            <a:avLst/>
          </a:prstGeom>
          <a:noFill/>
          <a:ln>
            <a:noFill/>
          </a:ln>
        </p:spPr>
      </p:pic>
      <p:sp>
        <p:nvSpPr>
          <p:cNvPr id="2707" name="Google Shape;2707;p22"/>
          <p:cNvSpPr txBox="1"/>
          <p:nvPr/>
        </p:nvSpPr>
        <p:spPr>
          <a:xfrm>
            <a:off x="4579955" y="4781830"/>
            <a:ext cx="4572000" cy="36930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Billede:</a:t>
            </a:r>
            <a:r>
              <a:rPr lang="da-DK" sz="600" b="0" i="0" u="none" strike="noStrike" cap="none">
                <a:solidFill>
                  <a:schemeClr val="dk1"/>
                </a:solidFill>
                <a:uFill>
                  <a:noFill/>
                </a:uFill>
                <a:latin typeface="Lato"/>
                <a:ea typeface="Lato"/>
                <a:cs typeface="Lato"/>
                <a:sym typeface="Lato"/>
                <a:hlinkClick r:id="rId4">
                  <a:extLst>
                    <a:ext uri="{A12FA001-AC4F-418D-AE19-62706E023703}">
                      <ahyp:hlinkClr xmlns:ahyp="http://schemas.microsoft.com/office/drawing/2018/hyperlinkcolor" val="tx"/>
                    </a:ext>
                  </a:extLst>
                </a:hlinkClick>
              </a:rPr>
              <a:t>https://www.danskerhverv.dk/siteassets/mediafolder/dokumenter/01-analyser/analysenotater-2020/14-klimapartnerskab-danmark-i-front-som-gront-ivaerksaetterland.pdf</a:t>
            </a:r>
            <a:endParaRPr sz="600" b="0" i="0" u="none" strike="noStrike" cap="none">
              <a:solidFill>
                <a:schemeClr val="dk1"/>
              </a:solidFill>
              <a:latin typeface="Lato"/>
              <a:ea typeface="Lato"/>
              <a:cs typeface="Lato"/>
              <a:sym typeface="Lato"/>
            </a:endParaRPr>
          </a:p>
        </p:txBody>
      </p:sp>
      <p:sp>
        <p:nvSpPr>
          <p:cNvPr id="2708" name="Google Shape;2708;p22"/>
          <p:cNvSpPr txBox="1"/>
          <p:nvPr/>
        </p:nvSpPr>
        <p:spPr>
          <a:xfrm>
            <a:off x="-68094" y="4987113"/>
            <a:ext cx="4572000" cy="164019"/>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Grønt iværksætteri – Sådan skaber du en virksomhed, der redder verden (lidt): Thomas Høgenhaven, Christian Løken Sparrevohn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12"/>
        <p:cNvGrpSpPr/>
        <p:nvPr/>
      </p:nvGrpSpPr>
      <p:grpSpPr>
        <a:xfrm>
          <a:off x="0" y="0"/>
          <a:ext cx="0" cy="0"/>
          <a:chOff x="0" y="0"/>
          <a:chExt cx="0" cy="0"/>
        </a:xfrm>
      </p:grpSpPr>
      <p:sp>
        <p:nvSpPr>
          <p:cNvPr id="2713" name="Google Shape;2713;p23"/>
          <p:cNvSpPr txBox="1">
            <a:spLocks noGrp="1"/>
          </p:cNvSpPr>
          <p:nvPr>
            <p:ph type="title"/>
          </p:nvPr>
        </p:nvSpPr>
        <p:spPr>
          <a:xfrm>
            <a:off x="312805" y="373271"/>
            <a:ext cx="39084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Certificeringer </a:t>
            </a:r>
            <a:endParaRPr/>
          </a:p>
        </p:txBody>
      </p:sp>
      <p:sp>
        <p:nvSpPr>
          <p:cNvPr id="2714" name="Google Shape;2714;p23"/>
          <p:cNvSpPr txBox="1">
            <a:spLocks noGrp="1"/>
          </p:cNvSpPr>
          <p:nvPr>
            <p:ph type="body" idx="1"/>
          </p:nvPr>
        </p:nvSpPr>
        <p:spPr>
          <a:xfrm>
            <a:off x="312805" y="943228"/>
            <a:ext cx="3908400" cy="29433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Virksomheders grønne omstilling indebærer ofte en form for certificering, der dokumenterer deres miljøansvar og bæredygtige praksisser. </a:t>
            </a:r>
            <a:br>
              <a:rPr lang="da-DK" sz="800"/>
            </a:br>
            <a:endParaRPr sz="800"/>
          </a:p>
          <a:p>
            <a:pPr marL="457200" lvl="0" indent="-279400" algn="l" rtl="0">
              <a:lnSpc>
                <a:spcPct val="130000"/>
              </a:lnSpc>
              <a:spcBef>
                <a:spcPts val="0"/>
              </a:spcBef>
              <a:spcAft>
                <a:spcPts val="0"/>
              </a:spcAft>
              <a:buSzPts val="800"/>
              <a:buChar char="●"/>
            </a:pPr>
            <a:r>
              <a:rPr lang="da-DK" sz="800"/>
              <a:t>Certificeringerne afgør langt hen af vejen, hvor omfattende en grøn omstilling, virksomheden vil være. </a:t>
            </a:r>
            <a:endParaRPr/>
          </a:p>
          <a:p>
            <a:pPr marL="0" lvl="0" indent="0" algn="l" rtl="0">
              <a:lnSpc>
                <a:spcPct val="130000"/>
              </a:lnSpc>
              <a:spcBef>
                <a:spcPts val="0"/>
              </a:spcBef>
              <a:spcAft>
                <a:spcPts val="0"/>
              </a:spcAft>
              <a:buSzPts val="1000"/>
              <a:buNone/>
            </a:pPr>
            <a:endParaRPr sz="800"/>
          </a:p>
          <a:p>
            <a:pPr marL="457200" lvl="0" indent="-279400" algn="l" rtl="0">
              <a:lnSpc>
                <a:spcPct val="130000"/>
              </a:lnSpc>
              <a:spcBef>
                <a:spcPts val="0"/>
              </a:spcBef>
              <a:spcAft>
                <a:spcPts val="0"/>
              </a:spcAft>
              <a:buSzPts val="800"/>
              <a:buChar char="●"/>
            </a:pPr>
            <a:r>
              <a:rPr lang="da-DK" sz="800"/>
              <a:t>Overordnet tre typer certificeringer: </a:t>
            </a:r>
            <a:endParaRPr/>
          </a:p>
          <a:p>
            <a:pPr marL="914400" lvl="1" indent="-279400" algn="l" rtl="0">
              <a:lnSpc>
                <a:spcPct val="130000"/>
              </a:lnSpc>
              <a:spcBef>
                <a:spcPts val="0"/>
              </a:spcBef>
              <a:spcAft>
                <a:spcPts val="0"/>
              </a:spcAft>
              <a:buSzPts val="800"/>
              <a:buChar char="○"/>
            </a:pPr>
            <a:r>
              <a:rPr lang="da-DK" sz="800"/>
              <a:t>Produkter (fx økologi) </a:t>
            </a:r>
            <a:endParaRPr/>
          </a:p>
          <a:p>
            <a:pPr marL="914400" lvl="1" indent="-279400" algn="l" rtl="0">
              <a:lnSpc>
                <a:spcPct val="130000"/>
              </a:lnSpc>
              <a:spcBef>
                <a:spcPts val="0"/>
              </a:spcBef>
              <a:spcAft>
                <a:spcPts val="0"/>
              </a:spcAft>
              <a:buSzPts val="800"/>
              <a:buChar char="○"/>
            </a:pPr>
            <a:r>
              <a:rPr lang="da-DK" sz="800"/>
              <a:t>Processer (fx ISO 14001) </a:t>
            </a:r>
            <a:endParaRPr/>
          </a:p>
          <a:p>
            <a:pPr marL="914400" lvl="1" indent="-279400" algn="l" rtl="0">
              <a:lnSpc>
                <a:spcPct val="130000"/>
              </a:lnSpc>
              <a:spcBef>
                <a:spcPts val="0"/>
              </a:spcBef>
              <a:spcAft>
                <a:spcPts val="0"/>
              </a:spcAft>
              <a:buSzPts val="800"/>
              <a:buChar char="○"/>
            </a:pPr>
            <a:r>
              <a:rPr lang="da-DK" sz="800"/>
              <a:t>Virksomheder</a:t>
            </a:r>
            <a:r>
              <a:rPr lang="da-DK" sz="800" b="1"/>
              <a:t> </a:t>
            </a:r>
            <a:r>
              <a:rPr lang="da-DK" sz="800"/>
              <a:t>(fx B-Corp og Science based targets) </a:t>
            </a:r>
            <a:endParaRPr/>
          </a:p>
          <a:p>
            <a:pPr marL="0" lvl="0" indent="0" algn="l" rtl="0">
              <a:lnSpc>
                <a:spcPct val="130000"/>
              </a:lnSpc>
              <a:spcBef>
                <a:spcPts val="0"/>
              </a:spcBef>
              <a:spcAft>
                <a:spcPts val="0"/>
              </a:spcAft>
              <a:buSzPts val="1000"/>
              <a:buNone/>
            </a:pPr>
            <a:endParaRPr sz="800"/>
          </a:p>
          <a:p>
            <a:pPr marL="457200" lvl="0" indent="-279400" algn="l" rtl="0">
              <a:lnSpc>
                <a:spcPct val="130000"/>
              </a:lnSpc>
              <a:spcBef>
                <a:spcPts val="0"/>
              </a:spcBef>
              <a:spcAft>
                <a:spcPts val="0"/>
              </a:spcAft>
              <a:buSzPts val="800"/>
              <a:buChar char="●"/>
            </a:pPr>
            <a:r>
              <a:rPr lang="da-DK" sz="800"/>
              <a:t>Certificeringen </a:t>
            </a:r>
            <a:r>
              <a:rPr lang="da-DK" sz="800" b="1"/>
              <a:t>B-Corp </a:t>
            </a:r>
            <a:r>
              <a:rPr lang="da-DK" sz="800"/>
              <a:t>bidrager til at udvikle virksomheder med fokus på inklusion, retfærdighed og regenerativ økonomi. Certificeringen måler hele virksomhedens sociale og miljømæssige påvirkning. </a:t>
            </a:r>
            <a:r>
              <a:rPr lang="da-DK" sz="800" b="1"/>
              <a:t>(1) </a:t>
            </a:r>
            <a:endParaRPr/>
          </a:p>
          <a:p>
            <a:pPr marL="457200" lvl="0" indent="0" algn="l" rtl="0">
              <a:lnSpc>
                <a:spcPct val="130000"/>
              </a:lnSpc>
              <a:spcBef>
                <a:spcPts val="0"/>
              </a:spcBef>
              <a:spcAft>
                <a:spcPts val="0"/>
              </a:spcAft>
              <a:buSzPts val="1000"/>
              <a:buNone/>
            </a:pPr>
            <a:endParaRPr sz="800"/>
          </a:p>
          <a:p>
            <a:pPr marL="457200" lvl="0" indent="-279400" algn="l" rtl="0">
              <a:lnSpc>
                <a:spcPct val="130000"/>
              </a:lnSpc>
              <a:spcBef>
                <a:spcPts val="0"/>
              </a:spcBef>
              <a:spcAft>
                <a:spcPts val="0"/>
              </a:spcAft>
              <a:buSzPts val="800"/>
              <a:buChar char="●"/>
            </a:pPr>
            <a:r>
              <a:rPr lang="da-DK" sz="800" b="1"/>
              <a:t>Science based targets </a:t>
            </a:r>
            <a:r>
              <a:rPr lang="da-DK" sz="800"/>
              <a:t>forsyner virksomheder med en klart-defineret vej til at reducere emissioner med udgangspunkt i Paris-aftalen. Det gøres på baggrund af videnskabsbaserede mål. </a:t>
            </a:r>
            <a:r>
              <a:rPr lang="da-DK" sz="800" b="1"/>
              <a:t>(2) </a:t>
            </a:r>
            <a:endParaRPr/>
          </a:p>
        </p:txBody>
      </p:sp>
      <p:sp>
        <p:nvSpPr>
          <p:cNvPr id="2715" name="Google Shape;2715;p23"/>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23</a:t>
            </a:fld>
            <a:endParaRPr/>
          </a:p>
        </p:txBody>
      </p:sp>
      <p:sp>
        <p:nvSpPr>
          <p:cNvPr id="2716" name="Google Shape;2716;p23" descr="Billedet illustrerer logoer for de forskellige certificeringer."/>
          <p:cNvSpPr/>
          <p:nvPr/>
        </p:nvSpPr>
        <p:spPr>
          <a:xfrm>
            <a:off x="4572000" y="-725"/>
            <a:ext cx="4572000" cy="5145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17" name="Google Shape;2717;p23"/>
          <p:cNvPicPr preferRelativeResize="0"/>
          <p:nvPr/>
        </p:nvPicPr>
        <p:blipFill rotWithShape="1">
          <a:blip r:embed="rId3">
            <a:alphaModFix/>
          </a:blip>
          <a:srcRect/>
          <a:stretch/>
        </p:blipFill>
        <p:spPr>
          <a:xfrm>
            <a:off x="4693352" y="256725"/>
            <a:ext cx="1041949" cy="781925"/>
          </a:xfrm>
          <a:prstGeom prst="rect">
            <a:avLst/>
          </a:prstGeom>
          <a:noFill/>
          <a:ln>
            <a:noFill/>
          </a:ln>
        </p:spPr>
      </p:pic>
      <p:pic>
        <p:nvPicPr>
          <p:cNvPr id="2718" name="Google Shape;2718;p23"/>
          <p:cNvPicPr preferRelativeResize="0"/>
          <p:nvPr/>
        </p:nvPicPr>
        <p:blipFill rotWithShape="1">
          <a:blip r:embed="rId4">
            <a:alphaModFix/>
          </a:blip>
          <a:srcRect/>
          <a:stretch/>
        </p:blipFill>
        <p:spPr>
          <a:xfrm>
            <a:off x="5947125" y="866550"/>
            <a:ext cx="945850" cy="709824"/>
          </a:xfrm>
          <a:prstGeom prst="rect">
            <a:avLst/>
          </a:prstGeom>
          <a:noFill/>
          <a:ln>
            <a:noFill/>
          </a:ln>
        </p:spPr>
      </p:pic>
      <p:pic>
        <p:nvPicPr>
          <p:cNvPr id="2719" name="Google Shape;2719;p23"/>
          <p:cNvPicPr preferRelativeResize="0"/>
          <p:nvPr/>
        </p:nvPicPr>
        <p:blipFill rotWithShape="1">
          <a:blip r:embed="rId5">
            <a:alphaModFix/>
          </a:blip>
          <a:srcRect/>
          <a:stretch/>
        </p:blipFill>
        <p:spPr>
          <a:xfrm>
            <a:off x="7018025" y="189225"/>
            <a:ext cx="781925" cy="781925"/>
          </a:xfrm>
          <a:prstGeom prst="rect">
            <a:avLst/>
          </a:prstGeom>
          <a:noFill/>
          <a:ln>
            <a:noFill/>
          </a:ln>
        </p:spPr>
      </p:pic>
      <p:pic>
        <p:nvPicPr>
          <p:cNvPr id="2720" name="Google Shape;2720;p23"/>
          <p:cNvPicPr preferRelativeResize="0"/>
          <p:nvPr/>
        </p:nvPicPr>
        <p:blipFill rotWithShape="1">
          <a:blip r:embed="rId6">
            <a:alphaModFix/>
          </a:blip>
          <a:srcRect l="27908" r="24852"/>
          <a:stretch/>
        </p:blipFill>
        <p:spPr>
          <a:xfrm>
            <a:off x="5144188" y="1624025"/>
            <a:ext cx="614375" cy="750375"/>
          </a:xfrm>
          <a:prstGeom prst="rect">
            <a:avLst/>
          </a:prstGeom>
          <a:noFill/>
          <a:ln>
            <a:noFill/>
          </a:ln>
        </p:spPr>
      </p:pic>
      <p:pic>
        <p:nvPicPr>
          <p:cNvPr id="2721" name="Google Shape;2721;p23"/>
          <p:cNvPicPr preferRelativeResize="0"/>
          <p:nvPr/>
        </p:nvPicPr>
        <p:blipFill rotWithShape="1">
          <a:blip r:embed="rId7">
            <a:alphaModFix/>
          </a:blip>
          <a:srcRect l="11818" t="3614" r="12371" b="6698"/>
          <a:stretch/>
        </p:blipFill>
        <p:spPr>
          <a:xfrm>
            <a:off x="6942163" y="1892593"/>
            <a:ext cx="614348" cy="726784"/>
          </a:xfrm>
          <a:prstGeom prst="rect">
            <a:avLst/>
          </a:prstGeom>
          <a:noFill/>
          <a:ln>
            <a:noFill/>
          </a:ln>
        </p:spPr>
      </p:pic>
      <p:pic>
        <p:nvPicPr>
          <p:cNvPr id="2722" name="Google Shape;2722;p23"/>
          <p:cNvPicPr preferRelativeResize="0"/>
          <p:nvPr/>
        </p:nvPicPr>
        <p:blipFill rotWithShape="1">
          <a:blip r:embed="rId8">
            <a:alphaModFix/>
          </a:blip>
          <a:srcRect b="18520"/>
          <a:stretch/>
        </p:blipFill>
        <p:spPr>
          <a:xfrm>
            <a:off x="7908800" y="1402812"/>
            <a:ext cx="851782" cy="781925"/>
          </a:xfrm>
          <a:prstGeom prst="rect">
            <a:avLst/>
          </a:prstGeom>
          <a:noFill/>
          <a:ln>
            <a:noFill/>
          </a:ln>
        </p:spPr>
      </p:pic>
      <p:pic>
        <p:nvPicPr>
          <p:cNvPr id="2723" name="Google Shape;2723;p23"/>
          <p:cNvPicPr preferRelativeResize="0"/>
          <p:nvPr/>
        </p:nvPicPr>
        <p:blipFill rotWithShape="1">
          <a:blip r:embed="rId9">
            <a:alphaModFix/>
          </a:blip>
          <a:srcRect/>
          <a:stretch/>
        </p:blipFill>
        <p:spPr>
          <a:xfrm flipH="1">
            <a:off x="5914650" y="2477163"/>
            <a:ext cx="675225" cy="675225"/>
          </a:xfrm>
          <a:prstGeom prst="rect">
            <a:avLst/>
          </a:prstGeom>
          <a:noFill/>
          <a:ln>
            <a:noFill/>
          </a:ln>
        </p:spPr>
      </p:pic>
      <p:pic>
        <p:nvPicPr>
          <p:cNvPr id="2724" name="Google Shape;2724;p23"/>
          <p:cNvPicPr preferRelativeResize="0"/>
          <p:nvPr/>
        </p:nvPicPr>
        <p:blipFill rotWithShape="1">
          <a:blip r:embed="rId10">
            <a:alphaModFix/>
          </a:blip>
          <a:srcRect/>
          <a:stretch/>
        </p:blipFill>
        <p:spPr>
          <a:xfrm>
            <a:off x="5947125" y="3540827"/>
            <a:ext cx="984900" cy="652500"/>
          </a:xfrm>
          <a:prstGeom prst="rect">
            <a:avLst/>
          </a:prstGeom>
          <a:noFill/>
          <a:ln>
            <a:noFill/>
          </a:ln>
        </p:spPr>
      </p:pic>
      <p:pic>
        <p:nvPicPr>
          <p:cNvPr id="2725" name="Google Shape;2725;p23"/>
          <p:cNvPicPr preferRelativeResize="0"/>
          <p:nvPr/>
        </p:nvPicPr>
        <p:blipFill rotWithShape="1">
          <a:blip r:embed="rId11">
            <a:alphaModFix/>
          </a:blip>
          <a:srcRect/>
          <a:stretch/>
        </p:blipFill>
        <p:spPr>
          <a:xfrm>
            <a:off x="8291138" y="3046649"/>
            <a:ext cx="901151" cy="1078426"/>
          </a:xfrm>
          <a:prstGeom prst="rect">
            <a:avLst/>
          </a:prstGeom>
          <a:noFill/>
          <a:ln>
            <a:noFill/>
          </a:ln>
        </p:spPr>
      </p:pic>
      <p:pic>
        <p:nvPicPr>
          <p:cNvPr id="2726" name="Google Shape;2726;p23"/>
          <p:cNvPicPr preferRelativeResize="0"/>
          <p:nvPr/>
        </p:nvPicPr>
        <p:blipFill rotWithShape="1">
          <a:blip r:embed="rId12">
            <a:alphaModFix/>
          </a:blip>
          <a:srcRect r="58348"/>
          <a:stretch/>
        </p:blipFill>
        <p:spPr>
          <a:xfrm>
            <a:off x="7126221" y="4324275"/>
            <a:ext cx="1322109" cy="630000"/>
          </a:xfrm>
          <a:prstGeom prst="rect">
            <a:avLst/>
          </a:prstGeom>
          <a:noFill/>
          <a:ln>
            <a:noFill/>
          </a:ln>
        </p:spPr>
      </p:pic>
      <p:pic>
        <p:nvPicPr>
          <p:cNvPr id="2727" name="Google Shape;2727;p23"/>
          <p:cNvPicPr preferRelativeResize="0"/>
          <p:nvPr/>
        </p:nvPicPr>
        <p:blipFill rotWithShape="1">
          <a:blip r:embed="rId13">
            <a:alphaModFix/>
          </a:blip>
          <a:srcRect/>
          <a:stretch/>
        </p:blipFill>
        <p:spPr>
          <a:xfrm>
            <a:off x="4993975" y="3876467"/>
            <a:ext cx="741325" cy="997100"/>
          </a:xfrm>
          <a:prstGeom prst="rect">
            <a:avLst/>
          </a:prstGeom>
          <a:noFill/>
          <a:ln>
            <a:noFill/>
          </a:ln>
        </p:spPr>
      </p:pic>
      <p:pic>
        <p:nvPicPr>
          <p:cNvPr id="2728" name="Google Shape;2728;p23"/>
          <p:cNvPicPr preferRelativeResize="0"/>
          <p:nvPr/>
        </p:nvPicPr>
        <p:blipFill rotWithShape="1">
          <a:blip r:embed="rId14">
            <a:alphaModFix/>
          </a:blip>
          <a:srcRect l="24564" t="7546" r="24086" b="9616"/>
          <a:stretch/>
        </p:blipFill>
        <p:spPr>
          <a:xfrm>
            <a:off x="4693350" y="2704981"/>
            <a:ext cx="741325" cy="672435"/>
          </a:xfrm>
          <a:prstGeom prst="rect">
            <a:avLst/>
          </a:prstGeom>
          <a:noFill/>
          <a:ln>
            <a:noFill/>
          </a:ln>
        </p:spPr>
      </p:pic>
      <p:pic>
        <p:nvPicPr>
          <p:cNvPr id="2729" name="Google Shape;2729;p23"/>
          <p:cNvPicPr preferRelativeResize="0"/>
          <p:nvPr/>
        </p:nvPicPr>
        <p:blipFill rotWithShape="1">
          <a:blip r:embed="rId15">
            <a:alphaModFix/>
          </a:blip>
          <a:srcRect/>
          <a:stretch/>
        </p:blipFill>
        <p:spPr>
          <a:xfrm>
            <a:off x="8121500" y="385710"/>
            <a:ext cx="901150" cy="675866"/>
          </a:xfrm>
          <a:prstGeom prst="rect">
            <a:avLst/>
          </a:prstGeom>
          <a:noFill/>
          <a:ln>
            <a:noFill/>
          </a:ln>
        </p:spPr>
      </p:pic>
      <p:pic>
        <p:nvPicPr>
          <p:cNvPr id="2730" name="Google Shape;2730;p23"/>
          <p:cNvPicPr preferRelativeResize="0"/>
          <p:nvPr/>
        </p:nvPicPr>
        <p:blipFill rotWithShape="1">
          <a:blip r:embed="rId16">
            <a:alphaModFix/>
          </a:blip>
          <a:srcRect/>
          <a:stretch/>
        </p:blipFill>
        <p:spPr>
          <a:xfrm>
            <a:off x="7126235" y="2856450"/>
            <a:ext cx="1041949" cy="520975"/>
          </a:xfrm>
          <a:prstGeom prst="rect">
            <a:avLst/>
          </a:prstGeom>
          <a:noFill/>
          <a:ln>
            <a:noFill/>
          </a:ln>
        </p:spPr>
      </p:pic>
      <p:sp>
        <p:nvSpPr>
          <p:cNvPr id="2731" name="Google Shape;2731;p23"/>
          <p:cNvSpPr txBox="1"/>
          <p:nvPr/>
        </p:nvSpPr>
        <p:spPr>
          <a:xfrm>
            <a:off x="-68094" y="4911819"/>
            <a:ext cx="4572000" cy="324063"/>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https://www.bcorporation.net/en-us/certification/</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https://sciencebasedtargets.org/how-it-works</a:t>
            </a: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35"/>
        <p:cNvGrpSpPr/>
        <p:nvPr/>
      </p:nvGrpSpPr>
      <p:grpSpPr>
        <a:xfrm>
          <a:off x="0" y="0"/>
          <a:ext cx="0" cy="0"/>
          <a:chOff x="0" y="0"/>
          <a:chExt cx="0" cy="0"/>
        </a:xfrm>
      </p:grpSpPr>
      <p:sp>
        <p:nvSpPr>
          <p:cNvPr id="2736" name="Google Shape;2736;p24"/>
          <p:cNvSpPr txBox="1">
            <a:spLocks noGrp="1"/>
          </p:cNvSpPr>
          <p:nvPr>
            <p:ph type="title"/>
          </p:nvPr>
        </p:nvSpPr>
        <p:spPr>
          <a:xfrm>
            <a:off x="312805" y="373271"/>
            <a:ext cx="39084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Scope 1, 2 og 3 </a:t>
            </a:r>
            <a:endParaRPr/>
          </a:p>
        </p:txBody>
      </p:sp>
      <p:sp>
        <p:nvSpPr>
          <p:cNvPr id="2737" name="Google Shape;2737;p24"/>
          <p:cNvSpPr txBox="1">
            <a:spLocks noGrp="1"/>
          </p:cNvSpPr>
          <p:nvPr>
            <p:ph type="body" idx="1"/>
          </p:nvPr>
        </p:nvSpPr>
        <p:spPr>
          <a:xfrm>
            <a:off x="304975" y="1085574"/>
            <a:ext cx="3908400" cy="37911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i="1"/>
              <a:t>Greenhouse Gas Protocol (GhG Protocol) </a:t>
            </a:r>
            <a:r>
              <a:rPr lang="da-DK" sz="800"/>
              <a:t>er den mest anerkendte emissionsberegningsmetode. </a:t>
            </a:r>
            <a:endParaRPr sz="800"/>
          </a:p>
          <a:p>
            <a:pPr marL="914400" lvl="1" indent="-279400" algn="l" rtl="0">
              <a:lnSpc>
                <a:spcPct val="130000"/>
              </a:lnSpc>
              <a:spcBef>
                <a:spcPts val="0"/>
              </a:spcBef>
              <a:spcAft>
                <a:spcPts val="0"/>
              </a:spcAft>
              <a:buSzPts val="800"/>
              <a:buChar char="○"/>
            </a:pPr>
            <a:r>
              <a:rPr lang="da-DK" sz="800"/>
              <a:t>Virksomheder kan opdele deres udledninger i tre scopes for at forstå, hvilke forretningsaktiviteter, der har størst påvirkning.</a:t>
            </a:r>
            <a:endParaRPr sz="800"/>
          </a:p>
          <a:p>
            <a:pPr marL="0" lvl="0" indent="0" algn="l" rtl="0">
              <a:lnSpc>
                <a:spcPct val="130000"/>
              </a:lnSpc>
              <a:spcBef>
                <a:spcPts val="0"/>
              </a:spcBef>
              <a:spcAft>
                <a:spcPts val="0"/>
              </a:spcAft>
              <a:buSzPts val="1000"/>
              <a:buNone/>
            </a:pPr>
            <a:endParaRPr sz="800"/>
          </a:p>
          <a:p>
            <a:pPr marL="0" lvl="0" indent="0" algn="l" rtl="0">
              <a:lnSpc>
                <a:spcPct val="130000"/>
              </a:lnSpc>
              <a:spcBef>
                <a:spcPts val="0"/>
              </a:spcBef>
              <a:spcAft>
                <a:spcPts val="0"/>
              </a:spcAft>
              <a:buSzPts val="1000"/>
              <a:buNone/>
            </a:pPr>
            <a:r>
              <a:rPr lang="da-DK" sz="800" b="1"/>
              <a:t>Scope 1: </a:t>
            </a:r>
            <a:r>
              <a:rPr lang="da-DK" sz="800"/>
              <a:t>Dette scope dækker de direkte udledninger fra virksomheden. Det kan fx være mobilt og stationært brændstof samt udledning fra industrielle processer. Oftest vil det relatere til køretøjer, bygninger og andre motorer, som drives af virksomheden.</a:t>
            </a:r>
            <a:endParaRPr sz="800"/>
          </a:p>
          <a:p>
            <a:pPr marL="0" lvl="0" indent="0" algn="l" rtl="0">
              <a:lnSpc>
                <a:spcPct val="130000"/>
              </a:lnSpc>
              <a:spcBef>
                <a:spcPts val="0"/>
              </a:spcBef>
              <a:spcAft>
                <a:spcPts val="0"/>
              </a:spcAft>
              <a:buSzPts val="1000"/>
              <a:buNone/>
            </a:pPr>
            <a:endParaRPr sz="800"/>
          </a:p>
          <a:p>
            <a:pPr marL="0" lvl="0" indent="0" algn="l" rtl="0">
              <a:lnSpc>
                <a:spcPct val="130000"/>
              </a:lnSpc>
              <a:spcBef>
                <a:spcPts val="0"/>
              </a:spcBef>
              <a:spcAft>
                <a:spcPts val="0"/>
              </a:spcAft>
              <a:buSzPts val="1000"/>
              <a:buNone/>
            </a:pPr>
            <a:r>
              <a:rPr lang="da-DK" sz="800" b="1"/>
              <a:t>Scope 2: </a:t>
            </a:r>
            <a:r>
              <a:rPr lang="da-DK" sz="800"/>
              <a:t>Består af de indirekte udledninger fra indkøb af energi, som er genereret uden for virksomhedens drift. Det kan være el, varme og gas, som virksomheden forbruger og kontrollere, men ikke hverken ejer eller producerer selv.</a:t>
            </a:r>
            <a:endParaRPr sz="800"/>
          </a:p>
          <a:p>
            <a:pPr marL="0" lvl="0" indent="0" algn="l" rtl="0">
              <a:lnSpc>
                <a:spcPct val="130000"/>
              </a:lnSpc>
              <a:spcBef>
                <a:spcPts val="0"/>
              </a:spcBef>
              <a:spcAft>
                <a:spcPts val="0"/>
              </a:spcAft>
              <a:buSzPts val="1000"/>
              <a:buNone/>
            </a:pPr>
            <a:endParaRPr sz="800"/>
          </a:p>
          <a:p>
            <a:pPr marL="0" lvl="0" indent="0" algn="l" rtl="0">
              <a:lnSpc>
                <a:spcPct val="130000"/>
              </a:lnSpc>
              <a:spcBef>
                <a:spcPts val="0"/>
              </a:spcBef>
              <a:spcAft>
                <a:spcPts val="0"/>
              </a:spcAft>
              <a:buSzPts val="1000"/>
              <a:buNone/>
            </a:pPr>
            <a:r>
              <a:rPr lang="da-DK" sz="800" b="1"/>
              <a:t>Scope 3: </a:t>
            </a:r>
            <a:r>
              <a:rPr lang="da-DK" sz="800"/>
              <a:t>Dette scope dækker oftest mellem 75-95% af virksomhedens samlede udledninger og er indirekte udledninger opdelt i 15 kategorier. Scopet har til formål at hjælpe virksomheder til at måle, følge og reducere udledninger på tværs af værdikeden. </a:t>
            </a:r>
            <a:r>
              <a:rPr lang="da-DK" sz="800" b="1"/>
              <a:t>(1) </a:t>
            </a:r>
            <a:endParaRPr sz="800" b="1"/>
          </a:p>
        </p:txBody>
      </p:sp>
      <p:sp>
        <p:nvSpPr>
          <p:cNvPr id="2738" name="Google Shape;2738;p24"/>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24</a:t>
            </a:fld>
            <a:endParaRPr/>
          </a:p>
        </p:txBody>
      </p:sp>
      <p:sp>
        <p:nvSpPr>
          <p:cNvPr id="2739" name="Google Shape;2739;p24"/>
          <p:cNvSpPr/>
          <p:nvPr/>
        </p:nvSpPr>
        <p:spPr>
          <a:xfrm>
            <a:off x="4572000" y="-725"/>
            <a:ext cx="4572000" cy="5145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40" name="Google Shape;2740;p24" descr="Model der illustrerer scope et, scope to og scope tre."/>
          <p:cNvPicPr preferRelativeResize="0"/>
          <p:nvPr/>
        </p:nvPicPr>
        <p:blipFill rotWithShape="1">
          <a:blip r:embed="rId3">
            <a:alphaModFix/>
          </a:blip>
          <a:srcRect/>
          <a:stretch/>
        </p:blipFill>
        <p:spPr>
          <a:xfrm>
            <a:off x="4572000" y="1105050"/>
            <a:ext cx="4572001" cy="2933397"/>
          </a:xfrm>
          <a:prstGeom prst="rect">
            <a:avLst/>
          </a:prstGeom>
          <a:noFill/>
          <a:ln>
            <a:noFill/>
          </a:ln>
        </p:spPr>
      </p:pic>
      <p:sp>
        <p:nvSpPr>
          <p:cNvPr id="2741" name="Google Shape;2741;p24"/>
          <p:cNvSpPr txBox="1"/>
          <p:nvPr/>
        </p:nvSpPr>
        <p:spPr>
          <a:xfrm>
            <a:off x="4579965" y="4790313"/>
            <a:ext cx="2964300" cy="35318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 https://ghgprotocol.org/sites/default/files/standards/Corporate-Value-Chain-Accounting-Reporing-Standard_041613_2.pdf</a:t>
            </a:r>
            <a:endParaRPr sz="600" b="0" i="0" u="none" strike="noStrike" cap="none">
              <a:solidFill>
                <a:schemeClr val="dk1"/>
              </a:solidFill>
              <a:latin typeface="Lato"/>
              <a:ea typeface="Lato"/>
              <a:cs typeface="Lato"/>
              <a:sym typeface="Lato"/>
            </a:endParaRPr>
          </a:p>
        </p:txBody>
      </p:sp>
      <p:sp>
        <p:nvSpPr>
          <p:cNvPr id="2742" name="Google Shape;2742;p24"/>
          <p:cNvSpPr txBox="1"/>
          <p:nvPr/>
        </p:nvSpPr>
        <p:spPr>
          <a:xfrm>
            <a:off x="-72958" y="4987113"/>
            <a:ext cx="4572000" cy="164019"/>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https://www.danskindustri.dk/brancher/di-digital/nyhedsarkiv/nyheder/2022/10/forsta-drivhusgasprotokollen-og-hvordan-du-begynder-at-arbejde-med-scope-3/</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46"/>
        <p:cNvGrpSpPr/>
        <p:nvPr/>
      </p:nvGrpSpPr>
      <p:grpSpPr>
        <a:xfrm>
          <a:off x="0" y="0"/>
          <a:ext cx="0" cy="0"/>
          <a:chOff x="0" y="0"/>
          <a:chExt cx="0" cy="0"/>
        </a:xfrm>
      </p:grpSpPr>
      <p:sp>
        <p:nvSpPr>
          <p:cNvPr id="2747" name="Google Shape;2747;p25"/>
          <p:cNvSpPr txBox="1">
            <a:spLocks noGrp="1"/>
          </p:cNvSpPr>
          <p:nvPr>
            <p:ph type="title"/>
          </p:nvPr>
        </p:nvSpPr>
        <p:spPr>
          <a:xfrm>
            <a:off x="312805" y="373271"/>
            <a:ext cx="3908400" cy="10734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Produkt/service</a:t>
            </a:r>
            <a:endParaRPr/>
          </a:p>
          <a:p>
            <a:pPr marL="0" lvl="0" indent="0" algn="l" rtl="0">
              <a:lnSpc>
                <a:spcPct val="90000"/>
              </a:lnSpc>
              <a:spcBef>
                <a:spcPts val="0"/>
              </a:spcBef>
              <a:spcAft>
                <a:spcPts val="0"/>
              </a:spcAft>
              <a:buSzPts val="3200"/>
              <a:buNone/>
            </a:pPr>
            <a:r>
              <a:rPr lang="da-DK"/>
              <a:t>-systemer</a:t>
            </a:r>
            <a:endParaRPr/>
          </a:p>
        </p:txBody>
      </p:sp>
      <p:sp>
        <p:nvSpPr>
          <p:cNvPr id="2748" name="Google Shape;2748;p25"/>
          <p:cNvSpPr txBox="1">
            <a:spLocks noGrp="1"/>
          </p:cNvSpPr>
          <p:nvPr>
            <p:ph type="body" idx="1"/>
          </p:nvPr>
        </p:nvSpPr>
        <p:spPr>
          <a:xfrm>
            <a:off x="312805" y="1263918"/>
            <a:ext cx="3908400" cy="29433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1200"/>
              </a:spcBef>
              <a:spcAft>
                <a:spcPts val="0"/>
              </a:spcAft>
              <a:buClr>
                <a:schemeClr val="dk1"/>
              </a:buClr>
              <a:buSzPts val="800"/>
              <a:buChar char="●"/>
            </a:pPr>
            <a:r>
              <a:rPr lang="da-DK" sz="800">
                <a:solidFill>
                  <a:schemeClr val="dk1"/>
                </a:solidFill>
              </a:rPr>
              <a:t>Produkt/service systemer (PSS) er et alternativ til eksisterende virksomhedsstrategier, der blot sælger produkter videre. </a:t>
            </a:r>
            <a:endParaRPr sz="800"/>
          </a:p>
          <a:p>
            <a:pPr marL="914400" lvl="1" indent="-279400" algn="l" rtl="0">
              <a:lnSpc>
                <a:spcPct val="130000"/>
              </a:lnSpc>
              <a:spcBef>
                <a:spcPts val="0"/>
              </a:spcBef>
              <a:spcAft>
                <a:spcPts val="0"/>
              </a:spcAft>
              <a:buClr>
                <a:schemeClr val="dk1"/>
              </a:buClr>
              <a:buSzPts val="800"/>
              <a:buChar char="○"/>
            </a:pPr>
            <a:r>
              <a:rPr lang="da-DK" sz="800">
                <a:solidFill>
                  <a:schemeClr val="dk1"/>
                </a:solidFill>
              </a:rPr>
              <a:t>Strategien inkluderer service som et tilknyttet element i produktet, der kan gavne kunden. Således vægtes succes ikke kun ud fra antal salg, men også benyttelsen af servicen, hvilket kan resultere i at fokusset bliver mindre materielt. Dette spiller godt sammen med cirkulær økonomi, da PSS i højere grad udnytter produktets fulde levetid ved at afvise muligheden for psykisk forældelse. </a:t>
            </a:r>
            <a:endParaRPr sz="800"/>
          </a:p>
          <a:p>
            <a:pPr marL="914400" lvl="1" indent="-279400" algn="l" rtl="0">
              <a:lnSpc>
                <a:spcPct val="130000"/>
              </a:lnSpc>
              <a:spcBef>
                <a:spcPts val="0"/>
              </a:spcBef>
              <a:spcAft>
                <a:spcPts val="0"/>
              </a:spcAft>
              <a:buClr>
                <a:schemeClr val="dk1"/>
              </a:buClr>
              <a:buSzPts val="800"/>
              <a:buChar char="○"/>
            </a:pPr>
            <a:r>
              <a:rPr lang="da-DK" sz="800">
                <a:solidFill>
                  <a:schemeClr val="dk1"/>
                </a:solidFill>
              </a:rPr>
              <a:t>PSS er derfor ofte en relevant bæredygtighedsstrategi, der fx. kan være en reparations-, indleverings- eller dele-service. </a:t>
            </a:r>
            <a:br>
              <a:rPr lang="da-DK" sz="800">
                <a:solidFill>
                  <a:schemeClr val="dk1"/>
                </a:solidFill>
              </a:rPr>
            </a:br>
            <a:endParaRPr sz="800"/>
          </a:p>
          <a:p>
            <a:pPr marL="457200" lvl="0" indent="-279400" algn="l" rtl="0">
              <a:lnSpc>
                <a:spcPct val="130000"/>
              </a:lnSpc>
              <a:spcBef>
                <a:spcPts val="0"/>
              </a:spcBef>
              <a:spcAft>
                <a:spcPts val="0"/>
              </a:spcAft>
              <a:buClr>
                <a:schemeClr val="dk1"/>
              </a:buClr>
              <a:buSzPts val="800"/>
              <a:buChar char="●"/>
            </a:pPr>
            <a:r>
              <a:rPr lang="da-DK" sz="800">
                <a:solidFill>
                  <a:schemeClr val="dk1"/>
                </a:solidFill>
              </a:rPr>
              <a:t>Hvor meget værdi, der lægges i hhv. produkt eller service, illustreres i figure</a:t>
            </a:r>
            <a:r>
              <a:rPr lang="da-DK" sz="800"/>
              <a:t>n</a:t>
            </a:r>
            <a:r>
              <a:rPr lang="da-DK" sz="800">
                <a:solidFill>
                  <a:schemeClr val="dk1"/>
                </a:solidFill>
              </a:rPr>
              <a:t>. Dette opdeles i tre kategorier, der beskriver hhv. fuldt fokus på salg, en blanding af salg og service, eller blot en service: </a:t>
            </a:r>
            <a:r>
              <a:rPr lang="da-DK" sz="800" b="1">
                <a:solidFill>
                  <a:schemeClr val="dk1"/>
                </a:solidFill>
              </a:rPr>
              <a:t>(1)</a:t>
            </a:r>
            <a:endParaRPr sz="800" b="1"/>
          </a:p>
          <a:p>
            <a:pPr marL="914400" lvl="1" indent="-279400" algn="l" rtl="0">
              <a:lnSpc>
                <a:spcPct val="130000"/>
              </a:lnSpc>
              <a:spcBef>
                <a:spcPts val="0"/>
              </a:spcBef>
              <a:spcAft>
                <a:spcPts val="0"/>
              </a:spcAft>
              <a:buClr>
                <a:schemeClr val="dk1"/>
              </a:buClr>
              <a:buSzPts val="800"/>
              <a:buChar char="○"/>
            </a:pPr>
            <a:r>
              <a:rPr lang="da-DK" sz="800">
                <a:solidFill>
                  <a:schemeClr val="dk1"/>
                </a:solidFill>
              </a:rPr>
              <a:t>Produktorienteret</a:t>
            </a:r>
            <a:endParaRPr sz="800"/>
          </a:p>
          <a:p>
            <a:pPr marL="914400" lvl="1" indent="-279400" algn="l" rtl="0">
              <a:lnSpc>
                <a:spcPct val="130000"/>
              </a:lnSpc>
              <a:spcBef>
                <a:spcPts val="0"/>
              </a:spcBef>
              <a:spcAft>
                <a:spcPts val="0"/>
              </a:spcAft>
              <a:buClr>
                <a:schemeClr val="dk1"/>
              </a:buClr>
              <a:buSzPts val="800"/>
              <a:buChar char="○"/>
            </a:pPr>
            <a:r>
              <a:rPr lang="da-DK" sz="800">
                <a:solidFill>
                  <a:schemeClr val="dk1"/>
                </a:solidFill>
              </a:rPr>
              <a:t>Brugsorienteret</a:t>
            </a:r>
            <a:endParaRPr sz="800"/>
          </a:p>
          <a:p>
            <a:pPr marL="914400" lvl="1" indent="-279400" algn="l" rtl="0">
              <a:lnSpc>
                <a:spcPct val="130000"/>
              </a:lnSpc>
              <a:spcBef>
                <a:spcPts val="0"/>
              </a:spcBef>
              <a:spcAft>
                <a:spcPts val="0"/>
              </a:spcAft>
              <a:buClr>
                <a:schemeClr val="dk1"/>
              </a:buClr>
              <a:buSzPts val="800"/>
              <a:buChar char="○"/>
            </a:pPr>
            <a:r>
              <a:rPr lang="da-DK" sz="800">
                <a:solidFill>
                  <a:schemeClr val="dk1"/>
                </a:solidFill>
              </a:rPr>
              <a:t>Resultatorienteret </a:t>
            </a:r>
            <a:endParaRPr/>
          </a:p>
        </p:txBody>
      </p:sp>
      <p:sp>
        <p:nvSpPr>
          <p:cNvPr id="2749" name="Google Shape;2749;p25"/>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solidFill>
                  <a:schemeClr val="dk1"/>
                </a:solidFill>
              </a:rPr>
              <a:t>25</a:t>
            </a:fld>
            <a:endParaRPr>
              <a:solidFill>
                <a:schemeClr val="dk1"/>
              </a:solidFill>
            </a:endParaRPr>
          </a:p>
        </p:txBody>
      </p:sp>
      <p:sp>
        <p:nvSpPr>
          <p:cNvPr id="2750" name="Google Shape;2750;p25"/>
          <p:cNvSpPr/>
          <p:nvPr/>
        </p:nvSpPr>
        <p:spPr>
          <a:xfrm>
            <a:off x="4572000" y="-725"/>
            <a:ext cx="4572000" cy="5145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51" name="Google Shape;2751;p25" descr="Model der illustrerer produkt/service-systemer."/>
          <p:cNvPicPr preferRelativeResize="0"/>
          <p:nvPr/>
        </p:nvPicPr>
        <p:blipFill rotWithShape="1">
          <a:blip r:embed="rId3">
            <a:alphaModFix/>
          </a:blip>
          <a:srcRect l="3241" r="2798"/>
          <a:stretch/>
        </p:blipFill>
        <p:spPr>
          <a:xfrm>
            <a:off x="4743075" y="1492300"/>
            <a:ext cx="4229850" cy="2158950"/>
          </a:xfrm>
          <a:prstGeom prst="rect">
            <a:avLst/>
          </a:prstGeom>
          <a:noFill/>
          <a:ln>
            <a:noFill/>
          </a:ln>
        </p:spPr>
      </p:pic>
      <p:sp>
        <p:nvSpPr>
          <p:cNvPr id="2752" name="Google Shape;2752;p25"/>
          <p:cNvSpPr txBox="1"/>
          <p:nvPr/>
        </p:nvSpPr>
        <p:spPr>
          <a:xfrm>
            <a:off x="4572000" y="4774198"/>
            <a:ext cx="2785200" cy="36930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Model:https://www.researchgate.net/publication/226896588_Business_Model_Elements_for_Product-Service_System</a:t>
            </a:r>
            <a:endParaRPr sz="600" b="0" i="0" u="none" strike="noStrike" cap="none">
              <a:solidFill>
                <a:schemeClr val="dk1"/>
              </a:solidFill>
              <a:latin typeface="Lato"/>
              <a:ea typeface="Lato"/>
              <a:cs typeface="Lato"/>
              <a:sym typeface="Lato"/>
            </a:endParaRPr>
          </a:p>
        </p:txBody>
      </p:sp>
      <p:sp>
        <p:nvSpPr>
          <p:cNvPr id="2753" name="Google Shape;2753;p25"/>
          <p:cNvSpPr txBox="1"/>
          <p:nvPr/>
        </p:nvSpPr>
        <p:spPr>
          <a:xfrm>
            <a:off x="-68094" y="4911819"/>
            <a:ext cx="4572000" cy="484107"/>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Business Model Elements for Product-Service System. Pp 332-37 in functional thinking for value creations, Barquet et al. https://www.researchgate.net/publication/226896588_Business_Model_Elements_for_Product-Service_System</a:t>
            </a:r>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57"/>
        <p:cNvGrpSpPr/>
        <p:nvPr/>
      </p:nvGrpSpPr>
      <p:grpSpPr>
        <a:xfrm>
          <a:off x="0" y="0"/>
          <a:ext cx="0" cy="0"/>
          <a:chOff x="0" y="0"/>
          <a:chExt cx="0" cy="0"/>
        </a:xfrm>
      </p:grpSpPr>
      <p:sp>
        <p:nvSpPr>
          <p:cNvPr id="2758" name="Google Shape;2758;p26"/>
          <p:cNvSpPr txBox="1">
            <a:spLocks noGrp="1"/>
          </p:cNvSpPr>
          <p:nvPr>
            <p:ph type="title"/>
          </p:nvPr>
        </p:nvSpPr>
        <p:spPr>
          <a:xfrm>
            <a:off x="312805" y="373271"/>
            <a:ext cx="39084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Triple Bottom Line</a:t>
            </a:r>
            <a:endParaRPr/>
          </a:p>
        </p:txBody>
      </p:sp>
      <p:sp>
        <p:nvSpPr>
          <p:cNvPr id="2759" name="Google Shape;2759;p26"/>
          <p:cNvSpPr txBox="1">
            <a:spLocks noGrp="1"/>
          </p:cNvSpPr>
          <p:nvPr>
            <p:ph type="body" idx="1"/>
          </p:nvPr>
        </p:nvSpPr>
        <p:spPr>
          <a:xfrm>
            <a:off x="312805" y="869946"/>
            <a:ext cx="4099500" cy="29433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Den tredobbelte bundlinje er et forretningskoncept, som virksomheder kan bruge til at måle deres sociale og miljømæssige påvirkning i stedet for udelukkende at fokusere på at generere overskud.</a:t>
            </a:r>
            <a:br>
              <a:rPr lang="da-DK" sz="800"/>
            </a:br>
            <a:endParaRPr sz="800"/>
          </a:p>
          <a:p>
            <a:pPr marL="457200" lvl="0" indent="-279400" algn="l" rtl="0">
              <a:lnSpc>
                <a:spcPct val="130000"/>
              </a:lnSpc>
              <a:spcBef>
                <a:spcPts val="0"/>
              </a:spcBef>
              <a:spcAft>
                <a:spcPts val="0"/>
              </a:spcAft>
              <a:buSzPts val="800"/>
              <a:buChar char="●"/>
            </a:pPr>
            <a:r>
              <a:rPr lang="da-DK" sz="800"/>
              <a:t>Den tredobbelte bundlinje kan opdeles i profit, people, planet: </a:t>
            </a:r>
            <a:endParaRPr/>
          </a:p>
          <a:p>
            <a:pPr marL="914400" lvl="1" indent="-279400" algn="l" rtl="0">
              <a:lnSpc>
                <a:spcPct val="130000"/>
              </a:lnSpc>
              <a:spcBef>
                <a:spcPts val="0"/>
              </a:spcBef>
              <a:spcAft>
                <a:spcPts val="0"/>
              </a:spcAft>
              <a:buSzPts val="800"/>
              <a:buChar char="○"/>
            </a:pPr>
            <a:r>
              <a:rPr lang="da-DK" sz="700" b="1"/>
              <a:t>Profit:</a:t>
            </a:r>
            <a:r>
              <a:rPr lang="da-DK" sz="700"/>
              <a:t> Strategiske planlægningsinitiativer og vigtige forretningsbeslutninger til at maksimere fortjenesten, samtidig med at omkostninger reduceres. </a:t>
            </a:r>
            <a:br>
              <a:rPr lang="da-DK" sz="700"/>
            </a:br>
            <a:endParaRPr sz="700"/>
          </a:p>
          <a:p>
            <a:pPr marL="914400" lvl="1" indent="-279400" algn="l" rtl="0">
              <a:lnSpc>
                <a:spcPct val="130000"/>
              </a:lnSpc>
              <a:spcBef>
                <a:spcPts val="0"/>
              </a:spcBef>
              <a:spcAft>
                <a:spcPts val="0"/>
              </a:spcAft>
              <a:buSzPts val="800"/>
              <a:buChar char="○"/>
            </a:pPr>
            <a:r>
              <a:rPr lang="da-DK" sz="700" b="1"/>
              <a:t>People: </a:t>
            </a:r>
            <a:r>
              <a:rPr lang="da-DK" sz="700"/>
              <a:t>Fremhæver en virksomheds samfundsmæssige påvirkning og engagement i mennesker - med fokus på ansættelsespraksis, frivilligt arbejde og partnerskaber. </a:t>
            </a:r>
            <a:br>
              <a:rPr lang="da-DK" sz="700"/>
            </a:br>
            <a:endParaRPr sz="700"/>
          </a:p>
          <a:p>
            <a:pPr marL="914400" lvl="1" indent="-279400" algn="l" rtl="0">
              <a:lnSpc>
                <a:spcPct val="130000"/>
              </a:lnSpc>
              <a:spcBef>
                <a:spcPts val="0"/>
              </a:spcBef>
              <a:spcAft>
                <a:spcPts val="0"/>
              </a:spcAft>
              <a:buSzPts val="800"/>
              <a:buChar char="○"/>
            </a:pPr>
            <a:r>
              <a:rPr lang="da-DK" sz="700" b="1"/>
              <a:t>Planet: </a:t>
            </a:r>
            <a:r>
              <a:rPr lang="da-DK" sz="700"/>
              <a:t>Positiv indvirkning på planeten med fx etisk fremskaffede materialer, nedsat energiforbrug, strømlinede forsendelsespraksisser. </a:t>
            </a:r>
            <a:endParaRPr/>
          </a:p>
          <a:p>
            <a:pPr marL="0" lvl="0" indent="0" algn="l" rtl="0">
              <a:lnSpc>
                <a:spcPct val="130000"/>
              </a:lnSpc>
              <a:spcBef>
                <a:spcPts val="0"/>
              </a:spcBef>
              <a:spcAft>
                <a:spcPts val="0"/>
              </a:spcAft>
              <a:buSzPts val="1000"/>
              <a:buNone/>
            </a:pPr>
            <a:endParaRPr sz="800"/>
          </a:p>
          <a:p>
            <a:pPr marL="457200" lvl="0" indent="-279400" algn="l" rtl="0">
              <a:lnSpc>
                <a:spcPct val="130000"/>
              </a:lnSpc>
              <a:spcBef>
                <a:spcPts val="0"/>
              </a:spcBef>
              <a:spcAft>
                <a:spcPts val="0"/>
              </a:spcAft>
              <a:buSzPts val="800"/>
              <a:buChar char="●"/>
            </a:pPr>
            <a:r>
              <a:rPr lang="da-DK" sz="800"/>
              <a:t>Det kan det være arraktivt at omfavne bæredygtige forretningsstrategier. Fx har virksomheder med lovende ESG-målinger tendens til at producere et overlegent økonomisk afkast. Forbrugere er også villige til at betale mere for produkter, hvis de er mere bæredygtige. </a:t>
            </a:r>
            <a:r>
              <a:rPr lang="da-DK" sz="800" b="1"/>
              <a:t>(1) </a:t>
            </a:r>
            <a:endParaRPr/>
          </a:p>
          <a:p>
            <a:pPr marL="457200" lvl="0" indent="-228600" algn="l" rtl="0">
              <a:lnSpc>
                <a:spcPct val="130000"/>
              </a:lnSpc>
              <a:spcBef>
                <a:spcPts val="0"/>
              </a:spcBef>
              <a:spcAft>
                <a:spcPts val="0"/>
              </a:spcAft>
              <a:buSzPts val="800"/>
              <a:buNone/>
            </a:pPr>
            <a:endParaRPr sz="800" b="1"/>
          </a:p>
          <a:p>
            <a:pPr marL="177800" lvl="0" indent="0" algn="l" rtl="0">
              <a:lnSpc>
                <a:spcPct val="130000"/>
              </a:lnSpc>
              <a:spcBef>
                <a:spcPts val="0"/>
              </a:spcBef>
              <a:spcAft>
                <a:spcPts val="0"/>
              </a:spcAft>
              <a:buSzPts val="800"/>
              <a:buNone/>
            </a:pPr>
            <a:r>
              <a:rPr lang="da-DK" sz="800" b="1"/>
              <a:t>   </a:t>
            </a:r>
            <a:endParaRPr/>
          </a:p>
          <a:p>
            <a:pPr marL="177800" lvl="0" indent="0" algn="l" rtl="0">
              <a:lnSpc>
                <a:spcPct val="130000"/>
              </a:lnSpc>
              <a:spcBef>
                <a:spcPts val="0"/>
              </a:spcBef>
              <a:spcAft>
                <a:spcPts val="0"/>
              </a:spcAft>
              <a:buSzPts val="800"/>
              <a:buNone/>
            </a:pPr>
            <a:r>
              <a:rPr lang="da-DK" sz="800" b="1"/>
              <a:t>                           </a:t>
            </a:r>
            <a:endParaRPr/>
          </a:p>
        </p:txBody>
      </p:sp>
      <p:sp>
        <p:nvSpPr>
          <p:cNvPr id="2760" name="Google Shape;2760;p26"/>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26</a:t>
            </a:fld>
            <a:endParaRPr/>
          </a:p>
        </p:txBody>
      </p:sp>
      <p:pic>
        <p:nvPicPr>
          <p:cNvPr id="2761" name="Google Shape;2761;p26" descr="Model der visualiserer den tredobbelte bundlinje."/>
          <p:cNvPicPr preferRelativeResize="0">
            <a:picLocks noGrp="1"/>
          </p:cNvPicPr>
          <p:nvPr>
            <p:ph type="pic" idx="2"/>
          </p:nvPr>
        </p:nvPicPr>
        <p:blipFill rotWithShape="1">
          <a:blip r:embed="rId3">
            <a:alphaModFix/>
          </a:blip>
          <a:srcRect l="3226" r="3236"/>
          <a:stretch/>
        </p:blipFill>
        <p:spPr>
          <a:xfrm>
            <a:off x="4572000" y="-714"/>
            <a:ext cx="4572000" cy="5145000"/>
          </a:xfrm>
          <a:prstGeom prst="rect">
            <a:avLst/>
          </a:prstGeom>
          <a:noFill/>
          <a:ln>
            <a:noFill/>
          </a:ln>
        </p:spPr>
      </p:pic>
      <p:sp>
        <p:nvSpPr>
          <p:cNvPr id="2762" name="Google Shape;2762;p26"/>
          <p:cNvSpPr txBox="1"/>
          <p:nvPr/>
        </p:nvSpPr>
        <p:spPr>
          <a:xfrm>
            <a:off x="4611153" y="4818937"/>
            <a:ext cx="3493800" cy="27696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 https://www.techtarget.com/whatis/definition/triple-bottom-line-3BL</a:t>
            </a:r>
            <a:endParaRPr sz="600" b="0" i="0" u="none" strike="noStrike" cap="none">
              <a:solidFill>
                <a:schemeClr val="dk1"/>
              </a:solidFill>
              <a:latin typeface="Lato"/>
              <a:ea typeface="Lato"/>
              <a:cs typeface="Lato"/>
              <a:sym typeface="Lato"/>
            </a:endParaRPr>
          </a:p>
        </p:txBody>
      </p:sp>
      <p:sp>
        <p:nvSpPr>
          <p:cNvPr id="2763" name="Google Shape;2763;p26"/>
          <p:cNvSpPr txBox="1"/>
          <p:nvPr/>
        </p:nvSpPr>
        <p:spPr>
          <a:xfrm>
            <a:off x="-68094" y="4911819"/>
            <a:ext cx="4572000" cy="244041"/>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https://online.hbs.edu/blog/post/what-is-the-triple-bottom-line</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Video: https://www.youtube.com/watch?v=1-Ct_53XKYY </a:t>
            </a:r>
            <a:endParaRPr/>
          </a:p>
        </p:txBody>
      </p:sp>
      <p:pic>
        <p:nvPicPr>
          <p:cNvPr id="2764" name="Google Shape;2764;p26" descr="Et billede, der indeholder skærmbillede, Rektangel, linje/række, design&#10;&#10;Automatisk genereret beskrivelse"/>
          <p:cNvPicPr preferRelativeResize="0"/>
          <p:nvPr/>
        </p:nvPicPr>
        <p:blipFill rotWithShape="1">
          <a:blip r:embed="rId4">
            <a:alphaModFix/>
          </a:blip>
          <a:srcRect/>
          <a:stretch/>
        </p:blipFill>
        <p:spPr>
          <a:xfrm>
            <a:off x="304985" y="3846186"/>
            <a:ext cx="638264" cy="638264"/>
          </a:xfrm>
          <a:prstGeom prst="rect">
            <a:avLst/>
          </a:prstGeom>
          <a:noFill/>
          <a:ln>
            <a:noFill/>
          </a:ln>
        </p:spPr>
      </p:pic>
      <p:sp>
        <p:nvSpPr>
          <p:cNvPr id="2765" name="Google Shape;2765;p26"/>
          <p:cNvSpPr txBox="1"/>
          <p:nvPr/>
        </p:nvSpPr>
        <p:spPr>
          <a:xfrm>
            <a:off x="946014" y="4058110"/>
            <a:ext cx="2543783"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a-DK" sz="800" b="1" i="0" u="none" strike="noStrike" cap="none">
                <a:solidFill>
                  <a:schemeClr val="dk1"/>
                </a:solidFill>
                <a:latin typeface="Lato"/>
                <a:ea typeface="Lato"/>
                <a:cs typeface="Lato"/>
                <a:sym typeface="Lato"/>
              </a:rPr>
              <a:t>Video om triple bottom line (2)</a:t>
            </a:r>
            <a:endParaRPr sz="800" b="0" i="0" u="none" strike="noStrike" cap="none">
              <a:solidFill>
                <a:schemeClr val="dk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69"/>
        <p:cNvGrpSpPr/>
        <p:nvPr/>
      </p:nvGrpSpPr>
      <p:grpSpPr>
        <a:xfrm>
          <a:off x="0" y="0"/>
          <a:ext cx="0" cy="0"/>
          <a:chOff x="0" y="0"/>
          <a:chExt cx="0" cy="0"/>
        </a:xfrm>
      </p:grpSpPr>
      <p:sp>
        <p:nvSpPr>
          <p:cNvPr id="2770" name="Google Shape;2770;p27"/>
          <p:cNvSpPr txBox="1">
            <a:spLocks noGrp="1"/>
          </p:cNvSpPr>
          <p:nvPr>
            <p:ph type="title"/>
          </p:nvPr>
        </p:nvSpPr>
        <p:spPr>
          <a:xfrm>
            <a:off x="312805" y="373271"/>
            <a:ext cx="3908400" cy="10734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Designstrategier for bæredygtighed </a:t>
            </a:r>
            <a:endParaRPr/>
          </a:p>
        </p:txBody>
      </p:sp>
      <p:sp>
        <p:nvSpPr>
          <p:cNvPr id="2771" name="Google Shape;2771;p27"/>
          <p:cNvSpPr txBox="1">
            <a:spLocks noGrp="1"/>
          </p:cNvSpPr>
          <p:nvPr>
            <p:ph type="body" idx="1"/>
          </p:nvPr>
        </p:nvSpPr>
        <p:spPr>
          <a:xfrm>
            <a:off x="304985" y="1542778"/>
            <a:ext cx="3908400" cy="29433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Cirkulær økonomi er et alternativ til den traditionelle lineære økonomi, hvor ressourcerne har en levetid. </a:t>
            </a:r>
            <a:br>
              <a:rPr lang="da-DK" sz="800"/>
            </a:br>
            <a:endParaRPr sz="800"/>
          </a:p>
          <a:p>
            <a:pPr marL="457200" lvl="0" indent="-279400" algn="l" rtl="0">
              <a:lnSpc>
                <a:spcPct val="130000"/>
              </a:lnSpc>
              <a:spcBef>
                <a:spcPts val="0"/>
              </a:spcBef>
              <a:spcAft>
                <a:spcPts val="0"/>
              </a:spcAft>
              <a:buSzPts val="800"/>
              <a:buChar char="●"/>
            </a:pPr>
            <a:r>
              <a:rPr lang="da-DK" sz="800"/>
              <a:t>Ved cirkulær økonomi stiler man efter et lukket kredsløb, hvor ressourcerne forbliver i kredsløbet. Formålet med cirkulær økonomi er at reducere mængden af ressourcer for optimal udnyttelse. </a:t>
            </a:r>
            <a:endParaRPr/>
          </a:p>
          <a:p>
            <a:pPr marL="457200" lvl="0" indent="0" algn="l" rtl="0">
              <a:lnSpc>
                <a:spcPct val="130000"/>
              </a:lnSpc>
              <a:spcBef>
                <a:spcPts val="0"/>
              </a:spcBef>
              <a:spcAft>
                <a:spcPts val="0"/>
              </a:spcAft>
              <a:buSzPts val="1000"/>
              <a:buNone/>
            </a:pPr>
            <a:endParaRPr sz="800"/>
          </a:p>
          <a:p>
            <a:pPr marL="457200" lvl="0" indent="-279400" algn="l" rtl="0">
              <a:lnSpc>
                <a:spcPct val="130000"/>
              </a:lnSpc>
              <a:spcBef>
                <a:spcPts val="0"/>
              </a:spcBef>
              <a:spcAft>
                <a:spcPts val="0"/>
              </a:spcAft>
              <a:buSzPts val="800"/>
              <a:buChar char="●"/>
            </a:pPr>
            <a:r>
              <a:rPr lang="da-DK" sz="800"/>
              <a:t>Cirkulær økonomi kan opdeles i de tre principper: slowing down, narrowing og closing. De tre principper beskriver forskellige måder at optimere et system, i forhold til de ressourcer der indgår i systemet. </a:t>
            </a:r>
            <a:r>
              <a:rPr lang="da-DK" sz="800" b="1"/>
              <a:t>(1) </a:t>
            </a:r>
            <a:endParaRPr/>
          </a:p>
          <a:p>
            <a:pPr marL="457200" lvl="0" indent="0" algn="l" rtl="0">
              <a:lnSpc>
                <a:spcPct val="130000"/>
              </a:lnSpc>
              <a:spcBef>
                <a:spcPts val="0"/>
              </a:spcBef>
              <a:spcAft>
                <a:spcPts val="0"/>
              </a:spcAft>
              <a:buSzPts val="1000"/>
              <a:buNone/>
            </a:pPr>
            <a:endParaRPr sz="800" b="1"/>
          </a:p>
          <a:p>
            <a:pPr marL="0" lvl="0" indent="0" algn="l" rtl="0">
              <a:lnSpc>
                <a:spcPct val="130000"/>
              </a:lnSpc>
              <a:spcBef>
                <a:spcPts val="0"/>
              </a:spcBef>
              <a:spcAft>
                <a:spcPts val="0"/>
              </a:spcAft>
              <a:buSzPts val="1000"/>
              <a:buNone/>
            </a:pPr>
            <a:endParaRPr sz="800" b="1"/>
          </a:p>
          <a:p>
            <a:pPr marL="0" lvl="0" indent="0" algn="l" rtl="0">
              <a:lnSpc>
                <a:spcPct val="130000"/>
              </a:lnSpc>
              <a:spcBef>
                <a:spcPts val="0"/>
              </a:spcBef>
              <a:spcAft>
                <a:spcPts val="0"/>
              </a:spcAft>
              <a:buSzPts val="1000"/>
              <a:buNone/>
            </a:pPr>
            <a:endParaRPr sz="800" b="1"/>
          </a:p>
          <a:p>
            <a:pPr marL="0" lvl="0" indent="0" algn="l" rtl="0">
              <a:lnSpc>
                <a:spcPct val="130000"/>
              </a:lnSpc>
              <a:spcBef>
                <a:spcPts val="0"/>
              </a:spcBef>
              <a:spcAft>
                <a:spcPts val="0"/>
              </a:spcAft>
              <a:buSzPts val="1000"/>
              <a:buNone/>
            </a:pPr>
            <a:br>
              <a:rPr lang="da-DK" sz="800" b="1"/>
            </a:br>
            <a:br>
              <a:rPr lang="da-DK" sz="800" b="1"/>
            </a:br>
            <a:r>
              <a:rPr lang="da-DK" sz="800"/>
              <a:t>			</a:t>
            </a:r>
            <a:endParaRPr/>
          </a:p>
          <a:p>
            <a:pPr marL="0" lvl="0" indent="0" algn="l" rtl="0">
              <a:lnSpc>
                <a:spcPct val="130000"/>
              </a:lnSpc>
              <a:spcBef>
                <a:spcPts val="0"/>
              </a:spcBef>
              <a:spcAft>
                <a:spcPts val="0"/>
              </a:spcAft>
              <a:buSzPts val="1000"/>
              <a:buNone/>
            </a:pPr>
            <a:endParaRPr sz="800"/>
          </a:p>
        </p:txBody>
      </p:sp>
      <p:sp>
        <p:nvSpPr>
          <p:cNvPr id="2772" name="Google Shape;2772;p27"/>
          <p:cNvSpPr>
            <a:spLocks noGrp="1"/>
          </p:cNvSpPr>
          <p:nvPr>
            <p:ph type="pic" idx="2"/>
          </p:nvPr>
        </p:nvSpPr>
        <p:spPr>
          <a:xfrm>
            <a:off x="4572000" y="-714"/>
            <a:ext cx="4572000" cy="5145000"/>
          </a:xfrm>
          <a:prstGeom prst="rect">
            <a:avLst/>
          </a:prstGeom>
          <a:noFill/>
          <a:ln>
            <a:noFill/>
          </a:ln>
        </p:spPr>
        <p:txBody>
          <a:bodyPr/>
          <a:lstStyle/>
          <a:p>
            <a:endParaRPr lang="da-DK"/>
          </a:p>
        </p:txBody>
      </p:sp>
      <p:sp>
        <p:nvSpPr>
          <p:cNvPr id="2773" name="Google Shape;2773;p27"/>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27</a:t>
            </a:fld>
            <a:endParaRPr/>
          </a:p>
        </p:txBody>
      </p:sp>
      <p:sp>
        <p:nvSpPr>
          <p:cNvPr id="2774" name="Google Shape;2774;p27"/>
          <p:cNvSpPr/>
          <p:nvPr/>
        </p:nvSpPr>
        <p:spPr>
          <a:xfrm>
            <a:off x="4572000" y="-725"/>
            <a:ext cx="4572000" cy="5145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75" name="Google Shape;2775;p27" descr="Model der viser de tre principper, som cirkulær økonomi kan opdeles i. Det vil sige slowing down, narrowing og closing."/>
          <p:cNvPicPr preferRelativeResize="0"/>
          <p:nvPr/>
        </p:nvPicPr>
        <p:blipFill rotWithShape="1">
          <a:blip r:embed="rId3">
            <a:alphaModFix/>
          </a:blip>
          <a:srcRect/>
          <a:stretch/>
        </p:blipFill>
        <p:spPr>
          <a:xfrm>
            <a:off x="4572000" y="560066"/>
            <a:ext cx="4571999" cy="4023370"/>
          </a:xfrm>
          <a:prstGeom prst="rect">
            <a:avLst/>
          </a:prstGeom>
          <a:noFill/>
          <a:ln>
            <a:noFill/>
          </a:ln>
        </p:spPr>
      </p:pic>
      <p:sp>
        <p:nvSpPr>
          <p:cNvPr id="2776" name="Google Shape;2776;p27"/>
          <p:cNvSpPr txBox="1"/>
          <p:nvPr/>
        </p:nvSpPr>
        <p:spPr>
          <a:xfrm>
            <a:off x="4579955" y="4791093"/>
            <a:ext cx="3388200" cy="35318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 https://www.researchgate.net/figure/A-circular-economy-narrow-slow-close-and-regenerate-material-and-energy-flows_fig1_338286462</a:t>
            </a:r>
            <a:endParaRPr sz="600" b="0" i="0" u="none" strike="noStrike" cap="none">
              <a:solidFill>
                <a:schemeClr val="dk1"/>
              </a:solidFill>
              <a:latin typeface="Lato"/>
              <a:ea typeface="Lato"/>
              <a:cs typeface="Lato"/>
              <a:sym typeface="Lato"/>
            </a:endParaRPr>
          </a:p>
        </p:txBody>
      </p:sp>
      <p:sp>
        <p:nvSpPr>
          <p:cNvPr id="2777" name="Google Shape;2777;p27"/>
          <p:cNvSpPr txBox="1"/>
          <p:nvPr/>
        </p:nvSpPr>
        <p:spPr>
          <a:xfrm>
            <a:off x="-68094" y="4920143"/>
            <a:ext cx="4572000" cy="324063"/>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https://www.tandfonline.com/doi/full/10.1080/21681015.2016.1172124 </a:t>
            </a:r>
            <a:endParaRPr/>
          </a:p>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2: Video </a:t>
            </a:r>
            <a:r>
              <a:rPr lang="da-DK" sz="300" b="0" i="0" u="none" strike="noStrike" cap="none">
                <a:solidFill>
                  <a:schemeClr val="dk1"/>
                </a:solidFill>
                <a:latin typeface="Arial"/>
                <a:ea typeface="Arial"/>
                <a:cs typeface="Arial"/>
                <a:sym typeface="Arial"/>
              </a:rPr>
              <a:t>https://www.youtube.com/watch?v=ebEFRlf0UtM&amp;embeds_referring_euri=https%3A%2F%2Fdocs.google.com%2F&amp;embeds_referring_origin=https%3A%2F%2Fdocs.google.com&amp;source_ve_path=Mjg2NjY&amp;feature=emb_logo</a:t>
            </a:r>
            <a:endParaRPr sz="3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pic>
        <p:nvPicPr>
          <p:cNvPr id="2778" name="Google Shape;2778;p27" descr="Et billede, der indeholder skærmbillede, Rektangel, linje/række, design&#10;&#10;Automatisk genereret beskrivelse"/>
          <p:cNvPicPr preferRelativeResize="0"/>
          <p:nvPr/>
        </p:nvPicPr>
        <p:blipFill rotWithShape="1">
          <a:blip r:embed="rId4">
            <a:alphaModFix/>
          </a:blip>
          <a:srcRect/>
          <a:stretch/>
        </p:blipFill>
        <p:spPr>
          <a:xfrm>
            <a:off x="304985" y="3846186"/>
            <a:ext cx="638264" cy="638264"/>
          </a:xfrm>
          <a:prstGeom prst="rect">
            <a:avLst/>
          </a:prstGeom>
          <a:noFill/>
          <a:ln>
            <a:noFill/>
          </a:ln>
        </p:spPr>
      </p:pic>
      <p:sp>
        <p:nvSpPr>
          <p:cNvPr id="2779" name="Google Shape;2779;p27"/>
          <p:cNvSpPr txBox="1"/>
          <p:nvPr/>
        </p:nvSpPr>
        <p:spPr>
          <a:xfrm>
            <a:off x="946014" y="4058110"/>
            <a:ext cx="2543783"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a-DK" sz="800" b="1" i="0" u="none" strike="noStrike" cap="none">
                <a:solidFill>
                  <a:schemeClr val="dk1"/>
                </a:solidFill>
                <a:latin typeface="Lato"/>
                <a:ea typeface="Lato"/>
                <a:cs typeface="Lato"/>
                <a:sym typeface="Lato"/>
              </a:rPr>
              <a:t>Video om cirkulær økonomi (2)</a:t>
            </a:r>
            <a:endParaRPr sz="800" b="0" i="0" u="none" strike="noStrike" cap="none">
              <a:solidFill>
                <a:schemeClr val="dk1"/>
              </a:solidFill>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83"/>
        <p:cNvGrpSpPr/>
        <p:nvPr/>
      </p:nvGrpSpPr>
      <p:grpSpPr>
        <a:xfrm>
          <a:off x="0" y="0"/>
          <a:ext cx="0" cy="0"/>
          <a:chOff x="0" y="0"/>
          <a:chExt cx="0" cy="0"/>
        </a:xfrm>
      </p:grpSpPr>
      <p:sp>
        <p:nvSpPr>
          <p:cNvPr id="2784" name="Google Shape;2784;p28"/>
          <p:cNvSpPr txBox="1">
            <a:spLocks noGrp="1"/>
          </p:cNvSpPr>
          <p:nvPr>
            <p:ph type="title"/>
          </p:nvPr>
        </p:nvSpPr>
        <p:spPr>
          <a:xfrm>
            <a:off x="312805" y="373271"/>
            <a:ext cx="39084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Greenwashing</a:t>
            </a:r>
            <a:endParaRPr/>
          </a:p>
        </p:txBody>
      </p:sp>
      <p:sp>
        <p:nvSpPr>
          <p:cNvPr id="2785" name="Google Shape;2785;p28"/>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28</a:t>
            </a:fld>
            <a:endParaRPr/>
          </a:p>
        </p:txBody>
      </p:sp>
      <p:sp>
        <p:nvSpPr>
          <p:cNvPr id="2786" name="Google Shape;2786;p28"/>
          <p:cNvSpPr txBox="1">
            <a:spLocks noGrp="1"/>
          </p:cNvSpPr>
          <p:nvPr>
            <p:ph type="body" idx="1"/>
          </p:nvPr>
        </p:nvSpPr>
        <p:spPr>
          <a:xfrm>
            <a:off x="304975" y="1085574"/>
            <a:ext cx="3908400" cy="36705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Greenwashing er et begreb til at beskrive virksomheders vildledende og ulovlige markedsføring om bæredygtighed og klimavenlige tiltag. Det betyder, at virksomheder giver et indtryk af, at deres produkt er mere klimavenligt, end det i virkeligheden er. </a:t>
            </a:r>
            <a:br>
              <a:rPr lang="da-DK" sz="800"/>
            </a:br>
            <a:endParaRPr sz="800"/>
          </a:p>
          <a:p>
            <a:pPr marL="457200" lvl="0" indent="-279400" algn="l" rtl="0">
              <a:lnSpc>
                <a:spcPct val="130000"/>
              </a:lnSpc>
              <a:spcBef>
                <a:spcPts val="0"/>
              </a:spcBef>
              <a:spcAft>
                <a:spcPts val="0"/>
              </a:spcAft>
              <a:buSzPts val="800"/>
              <a:buChar char="●"/>
            </a:pPr>
            <a:r>
              <a:rPr lang="da-DK" sz="800"/>
              <a:t>Miljømarkedsføringsloven skal sikre, at virksomheder bruger korrekte og klart formulerede klima- og miljøudsagn, når de markedsfører sit produkt eller sin ydelse. Dette kræver også dokumentation af udtalelser eller undersøgelser fra uafhængige eksperter. Fx må udsagn som "grøn", "miljøvenlig" og "bæredygtig" ikke anvendes i markedsføringen, hvis det ikke kan dokumenteres. </a:t>
            </a:r>
            <a:r>
              <a:rPr lang="da-DK" sz="800" b="1"/>
              <a:t>(1) </a:t>
            </a:r>
            <a:endParaRPr/>
          </a:p>
        </p:txBody>
      </p:sp>
      <p:pic>
        <p:nvPicPr>
          <p:cNvPr id="2787" name="Google Shape;2787;p28" descr="En illustration af et træ, hvis krone er formet som et dollartegn. Toppen er grøn og frodig. Bunden er udtørret. Jorden omkring træet er fyldt med skrald."/>
          <p:cNvPicPr preferRelativeResize="0">
            <a:picLocks noGrp="1"/>
          </p:cNvPicPr>
          <p:nvPr>
            <p:ph type="pic" idx="2"/>
          </p:nvPr>
        </p:nvPicPr>
        <p:blipFill rotWithShape="1">
          <a:blip r:embed="rId3">
            <a:alphaModFix/>
          </a:blip>
          <a:srcRect l="21372" r="21371"/>
          <a:stretch/>
        </p:blipFill>
        <p:spPr>
          <a:xfrm>
            <a:off x="4572000" y="-714"/>
            <a:ext cx="4571999" cy="5145000"/>
          </a:xfrm>
          <a:prstGeom prst="rect">
            <a:avLst/>
          </a:prstGeom>
          <a:noFill/>
          <a:ln>
            <a:noFill/>
          </a:ln>
        </p:spPr>
      </p:pic>
      <p:sp>
        <p:nvSpPr>
          <p:cNvPr id="2788" name="Google Shape;2788;p28"/>
          <p:cNvSpPr txBox="1"/>
          <p:nvPr/>
        </p:nvSpPr>
        <p:spPr>
          <a:xfrm>
            <a:off x="4572000" y="4794830"/>
            <a:ext cx="3000000" cy="36930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lt1"/>
                </a:solidFill>
                <a:latin typeface="Lato"/>
                <a:ea typeface="Lato"/>
                <a:cs typeface="Lato"/>
                <a:sym typeface="Lato"/>
              </a:rPr>
              <a:t>Billede: https://sites.lsa.umich.edu/mje/2022/04/15/greenwashing-wont-put-you-in-the-green-how-sustainable-practices-drive-profits/</a:t>
            </a:r>
            <a:endParaRPr sz="600" b="0" i="0" u="none" strike="noStrike" cap="none">
              <a:solidFill>
                <a:schemeClr val="lt1"/>
              </a:solidFill>
              <a:latin typeface="Lato"/>
              <a:ea typeface="Lato"/>
              <a:cs typeface="Lato"/>
              <a:sym typeface="Lato"/>
            </a:endParaRPr>
          </a:p>
        </p:txBody>
      </p:sp>
      <p:sp>
        <p:nvSpPr>
          <p:cNvPr id="2789" name="Google Shape;2789;p28"/>
          <p:cNvSpPr txBox="1"/>
          <p:nvPr/>
        </p:nvSpPr>
        <p:spPr>
          <a:xfrm>
            <a:off x="-68094" y="4979481"/>
            <a:ext cx="4572000" cy="164019"/>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https://www.forbrugerombudsmanden.dk/media/56731/kvikguide-om-miljoemarkedsfoering.pdf</a:t>
            </a:r>
            <a:endParaRPr sz="400" b="0" i="0" u="none" strike="noStrike" cap="non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93"/>
        <p:cNvGrpSpPr/>
        <p:nvPr/>
      </p:nvGrpSpPr>
      <p:grpSpPr>
        <a:xfrm>
          <a:off x="0" y="0"/>
          <a:ext cx="0" cy="0"/>
          <a:chOff x="0" y="0"/>
          <a:chExt cx="0" cy="0"/>
        </a:xfrm>
      </p:grpSpPr>
      <p:sp>
        <p:nvSpPr>
          <p:cNvPr id="2794" name="Google Shape;2794;p29"/>
          <p:cNvSpPr txBox="1">
            <a:spLocks noGrp="1"/>
          </p:cNvSpPr>
          <p:nvPr>
            <p:ph type="title"/>
          </p:nvPr>
        </p:nvSpPr>
        <p:spPr>
          <a:xfrm>
            <a:off x="311706" y="373271"/>
            <a:ext cx="2403300" cy="797100"/>
          </a:xfrm>
          <a:prstGeom prst="rect">
            <a:avLst/>
          </a:prstGeom>
          <a:noFill/>
          <a:ln>
            <a:noFill/>
          </a:ln>
        </p:spPr>
        <p:txBody>
          <a:bodyPr spcFirstLastPara="1" wrap="square" lIns="92475" tIns="92475" rIns="92475" bIns="92475" anchor="t" anchorCtr="0">
            <a:normAutofit/>
          </a:bodyPr>
          <a:lstStyle/>
          <a:p>
            <a:pPr marL="0" lvl="0" indent="0" algn="l" rtl="0">
              <a:lnSpc>
                <a:spcPct val="100000"/>
              </a:lnSpc>
              <a:spcBef>
                <a:spcPts val="0"/>
              </a:spcBef>
              <a:spcAft>
                <a:spcPts val="0"/>
              </a:spcAft>
              <a:buSzPts val="3300"/>
              <a:buFont typeface="Ovo"/>
              <a:buNone/>
            </a:pPr>
            <a:r>
              <a:rPr lang="da-DK">
                <a:solidFill>
                  <a:schemeClr val="lt1"/>
                </a:solidFill>
              </a:rPr>
              <a:t>Bagside</a:t>
            </a:r>
            <a:endParaRPr/>
          </a:p>
        </p:txBody>
      </p:sp>
      <p:sp>
        <p:nvSpPr>
          <p:cNvPr id="2795" name="Google Shape;2795;p29"/>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solidFill>
                  <a:srgbClr val="000000"/>
                </a:solidFill>
              </a:rPr>
              <a:t>29</a:t>
            </a:fld>
            <a:endParaRPr>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07"/>
        <p:cNvGrpSpPr/>
        <p:nvPr/>
      </p:nvGrpSpPr>
      <p:grpSpPr>
        <a:xfrm>
          <a:off x="0" y="0"/>
          <a:ext cx="0" cy="0"/>
          <a:chOff x="0" y="0"/>
          <a:chExt cx="0" cy="0"/>
        </a:xfrm>
      </p:grpSpPr>
      <p:sp>
        <p:nvSpPr>
          <p:cNvPr id="2508" name="Google Shape;2508;p3"/>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noAutofit/>
          </a:bodyPr>
          <a:lstStyle/>
          <a:p>
            <a:pPr marL="0" lvl="0" indent="0" algn="l" rtl="0">
              <a:lnSpc>
                <a:spcPct val="100000"/>
              </a:lnSpc>
              <a:spcBef>
                <a:spcPts val="0"/>
              </a:spcBef>
              <a:spcAft>
                <a:spcPts val="0"/>
              </a:spcAft>
              <a:buSzPts val="8000"/>
              <a:buNone/>
            </a:pPr>
            <a:r>
              <a:rPr lang="da-DK"/>
              <a:t>01</a:t>
            </a:r>
            <a:endParaRPr/>
          </a:p>
        </p:txBody>
      </p:sp>
      <p:sp>
        <p:nvSpPr>
          <p:cNvPr id="2509" name="Google Shape;2509;p3"/>
          <p:cNvSpPr txBox="1">
            <a:spLocks noGrp="1"/>
          </p:cNvSpPr>
          <p:nvPr>
            <p:ph type="title" idx="2"/>
          </p:nvPr>
        </p:nvSpPr>
        <p:spPr>
          <a:xfrm>
            <a:off x="1576617" y="1480015"/>
            <a:ext cx="6515100" cy="1317000"/>
          </a:xfrm>
          <a:prstGeom prst="rect">
            <a:avLst/>
          </a:prstGeom>
          <a:noFill/>
          <a:ln>
            <a:noFill/>
          </a:ln>
        </p:spPr>
        <p:txBody>
          <a:bodyPr spcFirstLastPara="1" wrap="square" lIns="92475" tIns="92475" rIns="92475" bIns="92475" anchor="t" anchorCtr="0">
            <a:noAutofit/>
          </a:bodyPr>
          <a:lstStyle/>
          <a:p>
            <a:pPr marL="0" lvl="0" indent="0" algn="l" rtl="0">
              <a:lnSpc>
                <a:spcPct val="100000"/>
              </a:lnSpc>
              <a:spcBef>
                <a:spcPts val="0"/>
              </a:spcBef>
              <a:spcAft>
                <a:spcPts val="0"/>
              </a:spcAft>
              <a:buSzPts val="8000"/>
              <a:buNone/>
            </a:pPr>
            <a:r>
              <a:rPr lang="da-DK"/>
              <a:t>Introduktion</a:t>
            </a:r>
            <a:endParaRPr/>
          </a:p>
        </p:txBody>
      </p:sp>
      <p:sp>
        <p:nvSpPr>
          <p:cNvPr id="2510" name="Google Shape;2510;p3"/>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Autofit/>
          </a:bodyPr>
          <a:lstStyle/>
          <a:p>
            <a:pPr marL="0" lvl="0" indent="0" algn="l" rtl="0">
              <a:lnSpc>
                <a:spcPct val="130000"/>
              </a:lnSpc>
              <a:spcBef>
                <a:spcPts val="0"/>
              </a:spcBef>
              <a:spcAft>
                <a:spcPts val="0"/>
              </a:spcAft>
              <a:buSzPts val="1200"/>
              <a:buNone/>
            </a:pPr>
            <a:r>
              <a:rPr lang="da-DK"/>
              <a:t>Formål, læringsmål og forberedelse </a:t>
            </a:r>
            <a:endParaRPr/>
          </a:p>
        </p:txBody>
      </p:sp>
      <p:sp>
        <p:nvSpPr>
          <p:cNvPr id="2511" name="Google Shape;2511;p3"/>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15"/>
        <p:cNvGrpSpPr/>
        <p:nvPr/>
      </p:nvGrpSpPr>
      <p:grpSpPr>
        <a:xfrm>
          <a:off x="0" y="0"/>
          <a:ext cx="0" cy="0"/>
          <a:chOff x="0" y="0"/>
          <a:chExt cx="0" cy="0"/>
        </a:xfrm>
      </p:grpSpPr>
      <p:sp>
        <p:nvSpPr>
          <p:cNvPr id="2516" name="Google Shape;2516;p4"/>
          <p:cNvSpPr txBox="1">
            <a:spLocks noGrp="1"/>
          </p:cNvSpPr>
          <p:nvPr>
            <p:ph type="title"/>
          </p:nvPr>
        </p:nvSpPr>
        <p:spPr>
          <a:xfrm>
            <a:off x="312805" y="373271"/>
            <a:ext cx="39084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Indledning</a:t>
            </a:r>
            <a:endParaRPr/>
          </a:p>
        </p:txBody>
      </p:sp>
      <p:sp>
        <p:nvSpPr>
          <p:cNvPr id="2517" name="Google Shape;2517;p4"/>
          <p:cNvSpPr txBox="1">
            <a:spLocks noGrp="1"/>
          </p:cNvSpPr>
          <p:nvPr>
            <p:ph type="body" idx="1"/>
          </p:nvPr>
        </p:nvSpPr>
        <p:spPr>
          <a:xfrm>
            <a:off x="304975" y="933174"/>
            <a:ext cx="3908400" cy="3641100"/>
          </a:xfrm>
          <a:prstGeom prst="rect">
            <a:avLst/>
          </a:prstGeom>
          <a:noFill/>
          <a:ln>
            <a:noFill/>
          </a:ln>
        </p:spPr>
        <p:txBody>
          <a:bodyPr spcFirstLastPara="1" wrap="square" lIns="92475" tIns="92475" rIns="92475" bIns="92475" anchor="t" anchorCtr="0">
            <a:noAutofit/>
          </a:bodyPr>
          <a:lstStyle/>
          <a:p>
            <a:pPr marL="0" lvl="0" indent="0" algn="l" rtl="0">
              <a:lnSpc>
                <a:spcPct val="130000"/>
              </a:lnSpc>
              <a:spcBef>
                <a:spcPts val="0"/>
              </a:spcBef>
              <a:spcAft>
                <a:spcPts val="0"/>
              </a:spcAft>
              <a:buSzPts val="1000"/>
              <a:buNone/>
            </a:pPr>
            <a:r>
              <a:rPr lang="da-DK"/>
              <a:t>Følgende materiale er udarbejdet af konsulentbureauet, Behave Green, i et samarbejde med Aurehøj, Virum og Ordrup Gymnasium. </a:t>
            </a:r>
            <a:endParaRPr/>
          </a:p>
          <a:p>
            <a:pPr marL="0" lvl="0" indent="0" algn="l" rtl="0">
              <a:lnSpc>
                <a:spcPct val="130000"/>
              </a:lnSpc>
              <a:spcBef>
                <a:spcPts val="0"/>
              </a:spcBef>
              <a:spcAft>
                <a:spcPts val="0"/>
              </a:spcAft>
              <a:buSzPts val="1000"/>
              <a:buNone/>
            </a:pPr>
            <a:endParaRPr/>
          </a:p>
          <a:p>
            <a:pPr marL="0" lvl="0" indent="0" algn="l" rtl="0">
              <a:lnSpc>
                <a:spcPct val="130000"/>
              </a:lnSpc>
              <a:spcBef>
                <a:spcPts val="0"/>
              </a:spcBef>
              <a:spcAft>
                <a:spcPts val="0"/>
              </a:spcAft>
              <a:buSzPts val="1000"/>
              <a:buNone/>
            </a:pPr>
            <a:r>
              <a:rPr lang="da-DK"/>
              <a:t>Materialet er udarbejdet på baggrund af projektet </a:t>
            </a:r>
            <a:r>
              <a:rPr lang="da-DK" i="1"/>
              <a:t>“Handlerum og bæredygtig omstilling – større indsigt i grønt iværksætteri på Aurehøj, Ordrup og Virum gymnasium” </a:t>
            </a:r>
            <a:r>
              <a:rPr lang="da-DK"/>
              <a:t>med det formål at fremme viden om grøn omstilling blandt gymnasieelever. Materialet er et udpluk med afsæt i projektets scope og naturligvis ikke dækkende for grønt iværksætteri i sin helhed. </a:t>
            </a:r>
            <a:endParaRPr/>
          </a:p>
          <a:p>
            <a:pPr marL="0" lvl="0" indent="0" algn="l" rtl="0">
              <a:lnSpc>
                <a:spcPct val="130000"/>
              </a:lnSpc>
              <a:spcBef>
                <a:spcPts val="0"/>
              </a:spcBef>
              <a:spcAft>
                <a:spcPts val="0"/>
              </a:spcAft>
              <a:buSzPts val="1000"/>
              <a:buNone/>
            </a:pPr>
            <a:endParaRPr/>
          </a:p>
          <a:p>
            <a:pPr marL="0" lvl="0" indent="0" algn="l" rtl="0">
              <a:lnSpc>
                <a:spcPct val="130000"/>
              </a:lnSpc>
              <a:spcBef>
                <a:spcPts val="0"/>
              </a:spcBef>
              <a:spcAft>
                <a:spcPts val="0"/>
              </a:spcAft>
              <a:buSzPts val="1000"/>
              <a:buNone/>
            </a:pPr>
            <a:r>
              <a:rPr lang="da-DK"/>
              <a:t>Projektet har opnået støtte fra puljen “Grøn Iværksætterpulje til ungdomsuddannelser 2022” af Børne- og Undervisningsministeriet. </a:t>
            </a:r>
            <a:endParaRPr/>
          </a:p>
          <a:p>
            <a:pPr marL="0" lvl="0" indent="0" algn="l" rtl="0">
              <a:lnSpc>
                <a:spcPct val="130000"/>
              </a:lnSpc>
              <a:spcBef>
                <a:spcPts val="0"/>
              </a:spcBef>
              <a:spcAft>
                <a:spcPts val="0"/>
              </a:spcAft>
              <a:buSzPts val="1000"/>
              <a:buNone/>
            </a:pPr>
            <a:endParaRPr/>
          </a:p>
          <a:p>
            <a:pPr marL="0" lvl="0" indent="0" algn="l" rtl="0">
              <a:lnSpc>
                <a:spcPct val="130000"/>
              </a:lnSpc>
              <a:spcBef>
                <a:spcPts val="0"/>
              </a:spcBef>
              <a:spcAft>
                <a:spcPts val="0"/>
              </a:spcAft>
              <a:buSzPts val="1000"/>
              <a:buNone/>
            </a:pPr>
            <a:r>
              <a:rPr lang="da-DK"/>
              <a:t>Behave Green har fungeret som facilitator samt videns- og erfaringskapacitet. </a:t>
            </a:r>
            <a:endParaRPr/>
          </a:p>
          <a:p>
            <a:pPr marL="0" lvl="0" indent="0" algn="l" rtl="0">
              <a:lnSpc>
                <a:spcPct val="130000"/>
              </a:lnSpc>
              <a:spcBef>
                <a:spcPts val="0"/>
              </a:spcBef>
              <a:spcAft>
                <a:spcPts val="0"/>
              </a:spcAft>
              <a:buSzPts val="1000"/>
              <a:buNone/>
            </a:pPr>
            <a:endParaRPr/>
          </a:p>
          <a:p>
            <a:pPr marL="0" lvl="0" indent="0" algn="l" rtl="0">
              <a:lnSpc>
                <a:spcPct val="130000"/>
              </a:lnSpc>
              <a:spcBef>
                <a:spcPts val="0"/>
              </a:spcBef>
              <a:spcAft>
                <a:spcPts val="0"/>
              </a:spcAft>
              <a:buSzPts val="1000"/>
              <a:buNone/>
            </a:pPr>
            <a:r>
              <a:rPr lang="da-DK" i="1"/>
              <a:t>Materialet er frit tilgængeligt for alle, så længe Behave Green citeres som kilde. </a:t>
            </a:r>
            <a:endParaRPr/>
          </a:p>
          <a:p>
            <a:pPr marL="0" lvl="0" indent="0" algn="l" rtl="0">
              <a:lnSpc>
                <a:spcPct val="130000"/>
              </a:lnSpc>
              <a:spcBef>
                <a:spcPts val="0"/>
              </a:spcBef>
              <a:spcAft>
                <a:spcPts val="0"/>
              </a:spcAft>
              <a:buSzPts val="1000"/>
              <a:buNone/>
            </a:pPr>
            <a:endParaRPr/>
          </a:p>
          <a:p>
            <a:pPr marL="0" lvl="0" indent="0" algn="l" rtl="0">
              <a:lnSpc>
                <a:spcPct val="130000"/>
              </a:lnSpc>
              <a:spcBef>
                <a:spcPts val="0"/>
              </a:spcBef>
              <a:spcAft>
                <a:spcPts val="0"/>
              </a:spcAft>
              <a:buSzPts val="1000"/>
              <a:buNone/>
            </a:pPr>
            <a:endParaRPr/>
          </a:p>
        </p:txBody>
      </p:sp>
      <p:sp>
        <p:nvSpPr>
          <p:cNvPr id="2518" name="Google Shape;2518;p4"/>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4</a:t>
            </a:fld>
            <a:endParaRPr/>
          </a:p>
        </p:txBody>
      </p:sp>
      <p:pic>
        <p:nvPicPr>
          <p:cNvPr id="2519" name="Google Shape;2519;p4"/>
          <p:cNvPicPr preferRelativeResize="0">
            <a:picLocks noGrp="1"/>
          </p:cNvPicPr>
          <p:nvPr>
            <p:ph type="pic" idx="2"/>
          </p:nvPr>
        </p:nvPicPr>
        <p:blipFill rotWithShape="1">
          <a:blip r:embed="rId3">
            <a:alphaModFix/>
          </a:blip>
          <a:srcRect l="49299" r="6269"/>
          <a:stretch/>
        </p:blipFill>
        <p:spPr>
          <a:xfrm>
            <a:off x="4572000" y="0"/>
            <a:ext cx="4572000" cy="5145000"/>
          </a:xfrm>
          <a:prstGeom prst="rect">
            <a:avLst/>
          </a:prstGeom>
          <a:noFill/>
          <a:ln>
            <a:noFill/>
          </a:ln>
        </p:spPr>
      </p:pic>
      <p:pic>
        <p:nvPicPr>
          <p:cNvPr id="2520" name="Google Shape;2520;p4" descr="Børne- og undervisningsministeriets logo"/>
          <p:cNvPicPr preferRelativeResize="0"/>
          <p:nvPr/>
        </p:nvPicPr>
        <p:blipFill rotWithShape="1">
          <a:blip r:embed="rId4">
            <a:alphaModFix/>
          </a:blip>
          <a:srcRect/>
          <a:stretch/>
        </p:blipFill>
        <p:spPr>
          <a:xfrm>
            <a:off x="4628743" y="46696"/>
            <a:ext cx="1378775" cy="653150"/>
          </a:xfrm>
          <a:prstGeom prst="rect">
            <a:avLst/>
          </a:prstGeom>
          <a:noFill/>
          <a:ln>
            <a:noFill/>
          </a:ln>
        </p:spPr>
      </p:pic>
      <p:sp>
        <p:nvSpPr>
          <p:cNvPr id="2521" name="Google Shape;2521;p4"/>
          <p:cNvSpPr txBox="1"/>
          <p:nvPr/>
        </p:nvSpPr>
        <p:spPr>
          <a:xfrm>
            <a:off x="6810320" y="-38912"/>
            <a:ext cx="2358000" cy="461635"/>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600"/>
              <a:buFont typeface="Arial"/>
              <a:buNone/>
            </a:pPr>
            <a:r>
              <a:rPr lang="da-DK" sz="600" b="0" i="0" u="none" strike="noStrike" cap="none">
                <a:solidFill>
                  <a:schemeClr val="lt1"/>
                </a:solidFill>
                <a:latin typeface="Lato"/>
                <a:ea typeface="Lato"/>
                <a:cs typeface="Lato"/>
                <a:sym typeface="Lato"/>
              </a:rPr>
              <a:t>Billede: </a:t>
            </a:r>
            <a:r>
              <a:rPr lang="da-DK" sz="600" b="0" i="0" u="sng" strike="noStrike" cap="none">
                <a:solidFill>
                  <a:schemeClr val="lt1"/>
                </a:solidFill>
                <a:latin typeface="Lato"/>
                <a:ea typeface="Lato"/>
                <a:cs typeface="Lato"/>
                <a:sym typeface="Lato"/>
                <a:hlinkClick r:id="rId5">
                  <a:extLst>
                    <a:ext uri="{A12FA001-AC4F-418D-AE19-62706E023703}">
                      <ahyp:hlinkClr xmlns:ahyp="http://schemas.microsoft.com/office/drawing/2018/hyperlinkcolor" val="tx"/>
                    </a:ext>
                  </a:extLst>
                </a:hlinkClick>
              </a:rPr>
              <a:t>https://www.greentechcenter.dk/nyheder/arrangementer/gron-ivaerksaetter-med-voksevaerk</a:t>
            </a:r>
            <a:endParaRPr sz="600" b="0" i="0" u="none" strike="noStrike" cap="none">
              <a:solidFill>
                <a:schemeClr val="lt1"/>
              </a:solidFill>
              <a:latin typeface="Arial"/>
              <a:ea typeface="Arial"/>
              <a:cs typeface="Arial"/>
              <a:sym typeface="Arial"/>
            </a:endParaRPr>
          </a:p>
        </p:txBody>
      </p:sp>
      <p:pic>
        <p:nvPicPr>
          <p:cNvPr id="2522" name="Google Shape;2522;p4" descr="Ordrup Gymnasiums logo"/>
          <p:cNvPicPr preferRelativeResize="0"/>
          <p:nvPr/>
        </p:nvPicPr>
        <p:blipFill rotWithShape="1">
          <a:blip r:embed="rId6">
            <a:alphaModFix/>
          </a:blip>
          <a:srcRect/>
          <a:stretch/>
        </p:blipFill>
        <p:spPr>
          <a:xfrm>
            <a:off x="8196832" y="3002766"/>
            <a:ext cx="870968" cy="630000"/>
          </a:xfrm>
          <a:prstGeom prst="rect">
            <a:avLst/>
          </a:prstGeom>
          <a:noFill/>
          <a:ln>
            <a:noFill/>
          </a:ln>
        </p:spPr>
      </p:pic>
      <p:pic>
        <p:nvPicPr>
          <p:cNvPr id="2523" name="Google Shape;2523;p4" descr="Aurehøj Gymnasiums logo"/>
          <p:cNvPicPr preferRelativeResize="0"/>
          <p:nvPr/>
        </p:nvPicPr>
        <p:blipFill rotWithShape="1">
          <a:blip r:embed="rId7">
            <a:alphaModFix/>
          </a:blip>
          <a:srcRect/>
          <a:stretch/>
        </p:blipFill>
        <p:spPr>
          <a:xfrm>
            <a:off x="7937026" y="3800274"/>
            <a:ext cx="1130772" cy="653150"/>
          </a:xfrm>
          <a:prstGeom prst="rect">
            <a:avLst/>
          </a:prstGeom>
          <a:noFill/>
          <a:ln>
            <a:noFill/>
          </a:ln>
        </p:spPr>
      </p:pic>
      <p:pic>
        <p:nvPicPr>
          <p:cNvPr id="2524" name="Google Shape;2524;p4" descr="Virum Gymnasiums logo"/>
          <p:cNvPicPr preferRelativeResize="0"/>
          <p:nvPr/>
        </p:nvPicPr>
        <p:blipFill rotWithShape="1">
          <a:blip r:embed="rId8">
            <a:alphaModFix/>
          </a:blip>
          <a:srcRect l="7465" t="14731" r="5931" b="21357"/>
          <a:stretch/>
        </p:blipFill>
        <p:spPr>
          <a:xfrm>
            <a:off x="7528500" y="4494688"/>
            <a:ext cx="1539300" cy="57262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8"/>
        <p:cNvGrpSpPr/>
        <p:nvPr/>
      </p:nvGrpSpPr>
      <p:grpSpPr>
        <a:xfrm>
          <a:off x="0" y="0"/>
          <a:ext cx="0" cy="0"/>
          <a:chOff x="0" y="0"/>
          <a:chExt cx="0" cy="0"/>
        </a:xfrm>
      </p:grpSpPr>
      <p:sp>
        <p:nvSpPr>
          <p:cNvPr id="2529" name="Google Shape;2529;p5"/>
          <p:cNvSpPr txBox="1">
            <a:spLocks noGrp="1"/>
          </p:cNvSpPr>
          <p:nvPr>
            <p:ph type="title"/>
          </p:nvPr>
        </p:nvSpPr>
        <p:spPr>
          <a:xfrm>
            <a:off x="311706" y="373271"/>
            <a:ext cx="84639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Formål og læringsmål  </a:t>
            </a:r>
            <a:endParaRPr/>
          </a:p>
        </p:txBody>
      </p:sp>
      <p:graphicFrame>
        <p:nvGraphicFramePr>
          <p:cNvPr id="2530" name="Google Shape;2530;p5"/>
          <p:cNvGraphicFramePr/>
          <p:nvPr/>
        </p:nvGraphicFramePr>
        <p:xfrm>
          <a:off x="414523" y="1143255"/>
          <a:ext cx="3000000" cy="3000000"/>
        </p:xfrm>
        <a:graphic>
          <a:graphicData uri="http://schemas.openxmlformats.org/drawingml/2006/table">
            <a:tbl>
              <a:tblPr firstRow="1">
                <a:noFill/>
                <a:tableStyleId>{063EC6E0-DE6B-4BEE-BC7E-A43D54162DCD}</a:tableStyleId>
              </a:tblPr>
              <a:tblGrid>
                <a:gridCol w="1444025">
                  <a:extLst>
                    <a:ext uri="{9D8B030D-6E8A-4147-A177-3AD203B41FA5}">
                      <a16:colId xmlns:a16="http://schemas.microsoft.com/office/drawing/2014/main" val="20000"/>
                    </a:ext>
                  </a:extLst>
                </a:gridCol>
                <a:gridCol w="6433225">
                  <a:extLst>
                    <a:ext uri="{9D8B030D-6E8A-4147-A177-3AD203B41FA5}">
                      <a16:colId xmlns:a16="http://schemas.microsoft.com/office/drawing/2014/main" val="20001"/>
                    </a:ext>
                  </a:extLst>
                </a:gridCol>
              </a:tblGrid>
              <a:tr h="767375">
                <a:tc>
                  <a:txBody>
                    <a:bodyPr/>
                    <a:lstStyle/>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262626"/>
                          </a:solidFill>
                          <a:latin typeface="Lato"/>
                          <a:ea typeface="Lato"/>
                          <a:cs typeface="Lato"/>
                          <a:sym typeface="Lato"/>
                        </a:rPr>
                        <a:t>Formål </a:t>
                      </a:r>
                      <a:endParaRPr sz="800" b="1" u="none" strike="noStrike" cap="none">
                        <a:solidFill>
                          <a:srgbClr val="262626"/>
                        </a:solidFill>
                        <a:latin typeface="Lato"/>
                        <a:ea typeface="Lato"/>
                        <a:cs typeface="Lato"/>
                        <a:sym typeface="Lato"/>
                      </a:endParaRPr>
                    </a:p>
                  </a:txBody>
                  <a:tcPr marL="648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12CB81"/>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262626"/>
                          </a:solidFill>
                          <a:latin typeface="Lato"/>
                          <a:ea typeface="Lato"/>
                          <a:cs typeface="Lato"/>
                          <a:sym typeface="Lato"/>
                        </a:rPr>
                        <a:t>Formålet</a:t>
                      </a:r>
                      <a:r>
                        <a:rPr lang="da-DK" sz="800" u="none" strike="noStrike" cap="none">
                          <a:solidFill>
                            <a:srgbClr val="262626"/>
                          </a:solidFill>
                          <a:latin typeface="Lato"/>
                          <a:ea typeface="Lato"/>
                          <a:cs typeface="Lato"/>
                          <a:sym typeface="Lato"/>
                        </a:rPr>
                        <a:t> er, at eleverne:</a:t>
                      </a:r>
                      <a:endParaRPr/>
                    </a:p>
                    <a:p>
                      <a:pPr marL="0" marR="0" lvl="0" indent="0" algn="l" rtl="0">
                        <a:lnSpc>
                          <a:spcPct val="100000"/>
                        </a:lnSpc>
                        <a:spcBef>
                          <a:spcPts val="0"/>
                        </a:spcBef>
                        <a:spcAft>
                          <a:spcPts val="0"/>
                        </a:spcAft>
                        <a:buClr>
                          <a:srgbClr val="000000"/>
                        </a:buClr>
                        <a:buSzPts val="800"/>
                        <a:buFont typeface="Arial"/>
                        <a:buNone/>
                      </a:pPr>
                      <a:endParaRPr sz="800" u="none" strike="noStrike" cap="none">
                        <a:solidFill>
                          <a:srgbClr val="262626"/>
                        </a:solidFill>
                        <a:latin typeface="Lato"/>
                        <a:ea typeface="Lato"/>
                        <a:cs typeface="Lato"/>
                        <a:sym typeface="Lato"/>
                      </a:endParaRPr>
                    </a:p>
                    <a:p>
                      <a:pPr marL="457200" marR="0" lvl="0" indent="-279400" algn="l" rtl="0">
                        <a:lnSpc>
                          <a:spcPct val="100000"/>
                        </a:lnSpc>
                        <a:spcBef>
                          <a:spcPts val="0"/>
                        </a:spcBef>
                        <a:spcAft>
                          <a:spcPts val="0"/>
                        </a:spcAft>
                        <a:buClr>
                          <a:srgbClr val="262626"/>
                        </a:buClr>
                        <a:buSzPts val="800"/>
                        <a:buFont typeface="Lato"/>
                        <a:buAutoNum type="arabicPeriod"/>
                      </a:pPr>
                      <a:r>
                        <a:rPr lang="da-DK" sz="800" u="none" strike="noStrike" cap="none">
                          <a:solidFill>
                            <a:srgbClr val="262626"/>
                          </a:solidFill>
                          <a:latin typeface="Lato"/>
                          <a:ea typeface="Lato"/>
                          <a:cs typeface="Lato"/>
                          <a:sym typeface="Lato"/>
                        </a:rPr>
                        <a:t> Får en introduktion til grønt iværksætteri </a:t>
                      </a:r>
                      <a:endParaRPr/>
                    </a:p>
                    <a:p>
                      <a:pPr marL="457200" marR="0" lvl="0" indent="-279400" algn="l" rtl="0">
                        <a:lnSpc>
                          <a:spcPct val="100000"/>
                        </a:lnSpc>
                        <a:spcBef>
                          <a:spcPts val="0"/>
                        </a:spcBef>
                        <a:spcAft>
                          <a:spcPts val="0"/>
                        </a:spcAft>
                        <a:buClr>
                          <a:srgbClr val="262626"/>
                        </a:buClr>
                        <a:buSzPts val="800"/>
                        <a:buFont typeface="Lato"/>
                        <a:buAutoNum type="arabicPeriod"/>
                      </a:pPr>
                      <a:r>
                        <a:rPr lang="da-DK" sz="800" u="none" strike="noStrike" cap="none">
                          <a:solidFill>
                            <a:srgbClr val="262626"/>
                          </a:solidFill>
                          <a:latin typeface="Lato"/>
                          <a:ea typeface="Lato"/>
                          <a:cs typeface="Lato"/>
                          <a:sym typeface="Lato"/>
                        </a:rPr>
                        <a:t> Er i </a:t>
                      </a:r>
                      <a:r>
                        <a:rPr lang="da-DK" sz="800" u="none" strike="noStrike" cap="none">
                          <a:solidFill>
                            <a:srgbClr val="171717"/>
                          </a:solidFill>
                          <a:latin typeface="Lato"/>
                          <a:ea typeface="Lato"/>
                          <a:cs typeface="Lato"/>
                          <a:sym typeface="Lato"/>
                        </a:rPr>
                        <a:t>stand</a:t>
                      </a:r>
                      <a:r>
                        <a:rPr lang="da-DK" sz="800" u="none" strike="noStrike" cap="none">
                          <a:solidFill>
                            <a:srgbClr val="262626"/>
                          </a:solidFill>
                          <a:latin typeface="Lato"/>
                          <a:ea typeface="Lato"/>
                          <a:cs typeface="Lato"/>
                          <a:sym typeface="Lato"/>
                        </a:rPr>
                        <a:t> til at redegøre for de tre aspekter af bæredygtighed </a:t>
                      </a:r>
                      <a:endParaRPr/>
                    </a:p>
                    <a:p>
                      <a:pPr marL="457200" marR="0" lvl="0" indent="-279400" algn="l" rtl="0">
                        <a:lnSpc>
                          <a:spcPct val="100000"/>
                        </a:lnSpc>
                        <a:spcBef>
                          <a:spcPts val="0"/>
                        </a:spcBef>
                        <a:spcAft>
                          <a:spcPts val="0"/>
                        </a:spcAft>
                        <a:buClr>
                          <a:srgbClr val="262626"/>
                        </a:buClr>
                        <a:buSzPts val="800"/>
                        <a:buFont typeface="Lato"/>
                        <a:buAutoNum type="arabicPeriod"/>
                      </a:pPr>
                      <a:r>
                        <a:rPr lang="da-DK" sz="800" u="none" strike="noStrike" cap="none">
                          <a:solidFill>
                            <a:srgbClr val="262626"/>
                          </a:solidFill>
                          <a:latin typeface="Lato"/>
                          <a:ea typeface="Lato"/>
                          <a:cs typeface="Lato"/>
                          <a:sym typeface="Lato"/>
                        </a:rPr>
                        <a:t> Får kendskab til centrale begreber indenfor grøn omstilling </a:t>
                      </a:r>
                      <a:endParaRPr/>
                    </a:p>
                    <a:p>
                      <a:pPr marL="457200" marR="0" lvl="0" indent="-279400" algn="l" rtl="0">
                        <a:lnSpc>
                          <a:spcPct val="100000"/>
                        </a:lnSpc>
                        <a:spcBef>
                          <a:spcPts val="0"/>
                        </a:spcBef>
                        <a:spcAft>
                          <a:spcPts val="0"/>
                        </a:spcAft>
                        <a:buClr>
                          <a:srgbClr val="262626"/>
                        </a:buClr>
                        <a:buSzPts val="800"/>
                        <a:buFont typeface="Lato"/>
                        <a:buAutoNum type="arabicPeriod"/>
                      </a:pPr>
                      <a:r>
                        <a:rPr lang="da-DK" sz="800" u="none" strike="noStrike" cap="none">
                          <a:solidFill>
                            <a:srgbClr val="262626"/>
                          </a:solidFill>
                          <a:latin typeface="Lato"/>
                          <a:ea typeface="Lato"/>
                          <a:cs typeface="Lato"/>
                          <a:sym typeface="Lato"/>
                        </a:rPr>
                        <a:t> Opnår indsigt i relevante samfundsfaglige aspekter af grøn omstilling - herunder økonomiske modeller </a:t>
                      </a:r>
                      <a:endParaRPr/>
                    </a:p>
                    <a:p>
                      <a:pPr marL="457200" marR="0" lvl="0" indent="-279400" algn="l" rtl="0">
                        <a:lnSpc>
                          <a:spcPct val="100000"/>
                        </a:lnSpc>
                        <a:spcBef>
                          <a:spcPts val="0"/>
                        </a:spcBef>
                        <a:spcAft>
                          <a:spcPts val="0"/>
                        </a:spcAft>
                        <a:buClr>
                          <a:srgbClr val="262626"/>
                        </a:buClr>
                        <a:buSzPts val="800"/>
                        <a:buFont typeface="Lato"/>
                        <a:buAutoNum type="arabicPeriod"/>
                      </a:pPr>
                      <a:r>
                        <a:rPr lang="da-DK" sz="800" u="none" strike="noStrike" cap="none">
                          <a:solidFill>
                            <a:srgbClr val="262626"/>
                          </a:solidFill>
                          <a:latin typeface="Lato"/>
                          <a:ea typeface="Lato"/>
                          <a:cs typeface="Lato"/>
                          <a:sym typeface="Lato"/>
                        </a:rPr>
                        <a:t> Er i stand til at belyse hvad der kendetegner en grøn forretningsmodel</a:t>
                      </a:r>
                      <a:endParaRPr/>
                    </a:p>
                    <a:p>
                      <a:pPr marL="0" marR="0" lvl="0" indent="0" algn="l" rtl="0">
                        <a:lnSpc>
                          <a:spcPct val="100000"/>
                        </a:lnSpc>
                        <a:spcBef>
                          <a:spcPts val="0"/>
                        </a:spcBef>
                        <a:spcAft>
                          <a:spcPts val="0"/>
                        </a:spcAft>
                        <a:buClr>
                          <a:srgbClr val="000000"/>
                        </a:buClr>
                        <a:buSzPts val="800"/>
                        <a:buFont typeface="Arial"/>
                        <a:buNone/>
                      </a:pPr>
                      <a:endParaRPr sz="800" u="none" strike="noStrike" cap="none">
                        <a:solidFill>
                          <a:srgbClr val="262626"/>
                        </a:solidFill>
                        <a:latin typeface="Lato"/>
                        <a:ea typeface="Lato"/>
                        <a:cs typeface="Lato"/>
                        <a:sym typeface="Lato"/>
                      </a:endParaRPr>
                    </a:p>
                  </a:txBody>
                  <a:tcPr marL="648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2F0F1"/>
                    </a:solidFill>
                  </a:tcPr>
                </a:tc>
                <a:extLst>
                  <a:ext uri="{0D108BD9-81ED-4DB2-BD59-A6C34878D82A}">
                    <a16:rowId xmlns:a16="http://schemas.microsoft.com/office/drawing/2014/main" val="10000"/>
                  </a:ext>
                </a:extLst>
              </a:tr>
              <a:tr h="1278600">
                <a:tc>
                  <a:txBody>
                    <a:bodyPr/>
                    <a:lstStyle/>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262626"/>
                          </a:solidFill>
                          <a:latin typeface="Lato"/>
                          <a:ea typeface="Lato"/>
                          <a:cs typeface="Lato"/>
                          <a:sym typeface="Lato"/>
                        </a:rPr>
                        <a:t>Læringsmål </a:t>
                      </a:r>
                      <a:endParaRPr sz="800" u="none" strike="noStrike" cap="none">
                        <a:solidFill>
                          <a:srgbClr val="262626"/>
                        </a:solidFill>
                        <a:latin typeface="Lato"/>
                        <a:ea typeface="Lato"/>
                        <a:cs typeface="Lato"/>
                        <a:sym typeface="Lato"/>
                      </a:endParaRPr>
                    </a:p>
                  </a:txBody>
                  <a:tcPr marL="648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12CB81"/>
                    </a:solidFill>
                  </a:tcPr>
                </a:tc>
                <a:tc>
                  <a:txBody>
                    <a:bodyPr/>
                    <a:lstStyle/>
                    <a:p>
                      <a:pPr marL="0" marR="0" lvl="0" indent="0" algn="l" rtl="0">
                        <a:lnSpc>
                          <a:spcPct val="100000"/>
                        </a:lnSpc>
                        <a:spcBef>
                          <a:spcPts val="0"/>
                        </a:spcBef>
                        <a:spcAft>
                          <a:spcPts val="0"/>
                        </a:spcAft>
                        <a:buClr>
                          <a:srgbClr val="000000"/>
                        </a:buClr>
                        <a:buSzPts val="800"/>
                        <a:buFont typeface="Arial"/>
                        <a:buNone/>
                      </a:pPr>
                      <a:endParaRPr sz="800" u="none" strike="noStrike" cap="none">
                        <a:solidFill>
                          <a:srgbClr val="262626"/>
                        </a:solidFill>
                        <a:latin typeface="Lato"/>
                        <a:ea typeface="Lato"/>
                        <a:cs typeface="Lato"/>
                        <a:sym typeface="Lato"/>
                      </a:endParaRPr>
                    </a:p>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262626"/>
                          </a:solidFill>
                          <a:latin typeface="Lato"/>
                          <a:ea typeface="Lato"/>
                          <a:cs typeface="Lato"/>
                          <a:sym typeface="Lato"/>
                        </a:rPr>
                        <a:t>Læringsmål </a:t>
                      </a:r>
                      <a:r>
                        <a:rPr lang="da-DK" sz="800" u="none" strike="noStrike" cap="none">
                          <a:solidFill>
                            <a:srgbClr val="262626"/>
                          </a:solidFill>
                          <a:latin typeface="Lato"/>
                          <a:ea typeface="Lato"/>
                          <a:cs typeface="Lato"/>
                          <a:sym typeface="Lato"/>
                        </a:rPr>
                        <a:t>i forbindelse med undervisningsmaterialet inkluderer, at eleverne kan besvare spørgsmålene:</a:t>
                      </a:r>
                      <a:endParaRPr/>
                    </a:p>
                    <a:p>
                      <a:pPr marL="0" marR="0" lvl="0" indent="0" algn="l" rtl="0">
                        <a:lnSpc>
                          <a:spcPct val="100000"/>
                        </a:lnSpc>
                        <a:spcBef>
                          <a:spcPts val="0"/>
                        </a:spcBef>
                        <a:spcAft>
                          <a:spcPts val="0"/>
                        </a:spcAft>
                        <a:buClr>
                          <a:srgbClr val="000000"/>
                        </a:buClr>
                        <a:buSzPts val="800"/>
                        <a:buFont typeface="Arial"/>
                        <a:buNone/>
                      </a:pPr>
                      <a:endParaRPr sz="800" u="none" strike="noStrike" cap="none">
                        <a:solidFill>
                          <a:srgbClr val="262626"/>
                        </a:solidFill>
                        <a:latin typeface="Lato"/>
                        <a:ea typeface="Lato"/>
                        <a:cs typeface="Lato"/>
                        <a:sym typeface="Lato"/>
                      </a:endParaRPr>
                    </a:p>
                    <a:p>
                      <a:pPr marL="0" marR="0" lvl="0" indent="0" algn="l" rtl="0">
                        <a:lnSpc>
                          <a:spcPct val="100000"/>
                        </a:lnSpc>
                        <a:spcBef>
                          <a:spcPts val="0"/>
                        </a:spcBef>
                        <a:spcAft>
                          <a:spcPts val="0"/>
                        </a:spcAft>
                        <a:buClr>
                          <a:srgbClr val="000000"/>
                        </a:buClr>
                        <a:buSzPts val="800"/>
                        <a:buFont typeface="Arial"/>
                        <a:buNone/>
                      </a:pPr>
                      <a:r>
                        <a:rPr lang="da-DK" sz="800" i="1" u="none" strike="noStrike" cap="none">
                          <a:solidFill>
                            <a:srgbClr val="262626"/>
                          </a:solidFill>
                          <a:latin typeface="Lato"/>
                          <a:ea typeface="Lato"/>
                          <a:cs typeface="Lato"/>
                          <a:sym typeface="Lato"/>
                        </a:rPr>
                        <a:t>Grøn &amp; cirkulær omstilling</a:t>
                      </a:r>
                      <a:endParaRPr/>
                    </a:p>
                    <a:p>
                      <a:pPr marL="349250" marR="0" lvl="0" indent="-171450" algn="l" rtl="0">
                        <a:lnSpc>
                          <a:spcPct val="100000"/>
                        </a:lnSpc>
                        <a:spcBef>
                          <a:spcPts val="0"/>
                        </a:spcBef>
                        <a:spcAft>
                          <a:spcPts val="0"/>
                        </a:spcAft>
                        <a:buClr>
                          <a:srgbClr val="262626"/>
                        </a:buClr>
                        <a:buSzPts val="800"/>
                        <a:buFont typeface="Arial"/>
                        <a:buChar char="•"/>
                      </a:pPr>
                      <a:r>
                        <a:rPr lang="da-DK" sz="800" u="none" strike="noStrike" cap="none">
                          <a:solidFill>
                            <a:srgbClr val="262626"/>
                          </a:solidFill>
                          <a:latin typeface="Lato"/>
                          <a:ea typeface="Lato"/>
                          <a:cs typeface="Lato"/>
                          <a:sym typeface="Lato"/>
                        </a:rPr>
                        <a:t>Hvad er bæredygtighed? Cirkulær økonomi? Verdensmålene? </a:t>
                      </a:r>
                      <a:endParaRPr/>
                    </a:p>
                    <a:p>
                      <a:pPr marL="349250" marR="0" lvl="0" indent="-171450" algn="l" rtl="0">
                        <a:lnSpc>
                          <a:spcPct val="100000"/>
                        </a:lnSpc>
                        <a:spcBef>
                          <a:spcPts val="0"/>
                        </a:spcBef>
                        <a:spcAft>
                          <a:spcPts val="0"/>
                        </a:spcAft>
                        <a:buClr>
                          <a:srgbClr val="262626"/>
                        </a:buClr>
                        <a:buSzPts val="800"/>
                        <a:buFont typeface="Arial"/>
                        <a:buChar char="•"/>
                      </a:pPr>
                      <a:r>
                        <a:rPr lang="da-DK" sz="800" u="none" strike="noStrike" cap="none">
                          <a:solidFill>
                            <a:srgbClr val="262626"/>
                          </a:solidFill>
                          <a:latin typeface="Lato"/>
                          <a:ea typeface="Lato"/>
                          <a:cs typeface="Lato"/>
                          <a:sym typeface="Lato"/>
                        </a:rPr>
                        <a:t>Hvad er grønt iværksætteri? Hvad er bæredygtige bundlinjer? </a:t>
                      </a:r>
                      <a:endParaRPr/>
                    </a:p>
                    <a:p>
                      <a:pPr marL="349250" marR="0" lvl="0" indent="-171450" algn="l" rtl="0">
                        <a:lnSpc>
                          <a:spcPct val="100000"/>
                        </a:lnSpc>
                        <a:spcBef>
                          <a:spcPts val="0"/>
                        </a:spcBef>
                        <a:spcAft>
                          <a:spcPts val="0"/>
                        </a:spcAft>
                        <a:buClr>
                          <a:srgbClr val="262626"/>
                        </a:buClr>
                        <a:buSzPts val="800"/>
                        <a:buFont typeface="Arial"/>
                        <a:buChar char="•"/>
                      </a:pPr>
                      <a:r>
                        <a:rPr lang="da-DK" sz="800" u="none" strike="noStrike" cap="none">
                          <a:solidFill>
                            <a:srgbClr val="262626"/>
                          </a:solidFill>
                          <a:latin typeface="Lato"/>
                          <a:ea typeface="Lato"/>
                          <a:cs typeface="Lato"/>
                          <a:sym typeface="Lato"/>
                        </a:rPr>
                        <a:t>Hvad kendetegner vores nuværende situation ift. klima- og biodiversitetskrisen? </a:t>
                      </a:r>
                      <a:endParaRPr/>
                    </a:p>
                    <a:p>
                      <a:pPr marL="349250" marR="0" lvl="0" indent="-171450" algn="l" rtl="0">
                        <a:lnSpc>
                          <a:spcPct val="100000"/>
                        </a:lnSpc>
                        <a:spcBef>
                          <a:spcPts val="0"/>
                        </a:spcBef>
                        <a:spcAft>
                          <a:spcPts val="0"/>
                        </a:spcAft>
                        <a:buClr>
                          <a:srgbClr val="262626"/>
                        </a:buClr>
                        <a:buSzPts val="800"/>
                        <a:buFont typeface="Arial"/>
                        <a:buChar char="•"/>
                      </a:pPr>
                      <a:r>
                        <a:rPr lang="da-DK" sz="800" u="none" strike="noStrike" cap="none">
                          <a:solidFill>
                            <a:srgbClr val="262626"/>
                          </a:solidFill>
                          <a:latin typeface="Lato"/>
                          <a:ea typeface="Lato"/>
                          <a:cs typeface="Lato"/>
                          <a:sym typeface="Lato"/>
                        </a:rPr>
                        <a:t>Hvorfor og hvordan spiller virksomheder en afgørende rolle i den grønne omstilling? </a:t>
                      </a:r>
                      <a:endParaRPr/>
                    </a:p>
                    <a:p>
                      <a:pPr marL="171450" marR="0" lvl="0" indent="-120650" algn="l" rtl="0">
                        <a:lnSpc>
                          <a:spcPct val="100000"/>
                        </a:lnSpc>
                        <a:spcBef>
                          <a:spcPts val="0"/>
                        </a:spcBef>
                        <a:spcAft>
                          <a:spcPts val="0"/>
                        </a:spcAft>
                        <a:buClr>
                          <a:srgbClr val="000000"/>
                        </a:buClr>
                        <a:buSzPts val="800"/>
                        <a:buFont typeface="Arial"/>
                        <a:buNone/>
                      </a:pPr>
                      <a:endParaRPr sz="800" u="none" strike="noStrike" cap="none">
                        <a:solidFill>
                          <a:srgbClr val="262626"/>
                        </a:solidFill>
                        <a:latin typeface="Lato"/>
                        <a:ea typeface="Lato"/>
                        <a:cs typeface="Lato"/>
                        <a:sym typeface="Lato"/>
                      </a:endParaRPr>
                    </a:p>
                    <a:p>
                      <a:pPr marL="0" marR="0" lvl="0" indent="0" algn="l" rtl="0">
                        <a:lnSpc>
                          <a:spcPct val="100000"/>
                        </a:lnSpc>
                        <a:spcBef>
                          <a:spcPts val="0"/>
                        </a:spcBef>
                        <a:spcAft>
                          <a:spcPts val="0"/>
                        </a:spcAft>
                        <a:buClr>
                          <a:srgbClr val="000000"/>
                        </a:buClr>
                        <a:buSzPts val="800"/>
                        <a:buFont typeface="Arial"/>
                        <a:buNone/>
                      </a:pPr>
                      <a:r>
                        <a:rPr lang="da-DK" sz="800" i="1" u="none" strike="noStrike" cap="none">
                          <a:solidFill>
                            <a:srgbClr val="262626"/>
                          </a:solidFill>
                          <a:latin typeface="Lato"/>
                          <a:ea typeface="Lato"/>
                          <a:cs typeface="Lato"/>
                          <a:sym typeface="Lato"/>
                        </a:rPr>
                        <a:t>Iværksætteri og innovation</a:t>
                      </a:r>
                      <a:endParaRPr/>
                    </a:p>
                    <a:p>
                      <a:pPr marL="349250" marR="0" lvl="0" indent="-171450" algn="l" rtl="0">
                        <a:lnSpc>
                          <a:spcPct val="100000"/>
                        </a:lnSpc>
                        <a:spcBef>
                          <a:spcPts val="0"/>
                        </a:spcBef>
                        <a:spcAft>
                          <a:spcPts val="0"/>
                        </a:spcAft>
                        <a:buClr>
                          <a:srgbClr val="262626"/>
                        </a:buClr>
                        <a:buSzPts val="800"/>
                        <a:buFont typeface="Arial"/>
                        <a:buChar char="•"/>
                      </a:pPr>
                      <a:r>
                        <a:rPr lang="da-DK" sz="800" u="none" strike="noStrike" cap="none">
                          <a:solidFill>
                            <a:srgbClr val="262626"/>
                          </a:solidFill>
                          <a:latin typeface="Lato"/>
                          <a:ea typeface="Lato"/>
                          <a:cs typeface="Lato"/>
                          <a:sym typeface="Lato"/>
                        </a:rPr>
                        <a:t>Hvad er (grønt) iværksætteri? </a:t>
                      </a:r>
                      <a:endParaRPr/>
                    </a:p>
                    <a:p>
                      <a:pPr marL="349250" marR="0" lvl="0" indent="-171450" algn="l" rtl="0">
                        <a:lnSpc>
                          <a:spcPct val="100000"/>
                        </a:lnSpc>
                        <a:spcBef>
                          <a:spcPts val="0"/>
                        </a:spcBef>
                        <a:spcAft>
                          <a:spcPts val="0"/>
                        </a:spcAft>
                        <a:buClr>
                          <a:srgbClr val="262626"/>
                        </a:buClr>
                        <a:buSzPts val="800"/>
                        <a:buFont typeface="Arial"/>
                        <a:buChar char="•"/>
                      </a:pPr>
                      <a:r>
                        <a:rPr lang="da-DK" sz="800" u="none" strike="noStrike" cap="none">
                          <a:solidFill>
                            <a:srgbClr val="262626"/>
                          </a:solidFill>
                          <a:latin typeface="Lato"/>
                          <a:ea typeface="Lato"/>
                          <a:cs typeface="Lato"/>
                          <a:sym typeface="Lato"/>
                        </a:rPr>
                        <a:t>Hvad kendetegner en grøn forretningsmodel? </a:t>
                      </a:r>
                      <a:endParaRPr/>
                    </a:p>
                    <a:p>
                      <a:pPr marL="349250" marR="0" lvl="0" indent="-171450" algn="l" rtl="0">
                        <a:lnSpc>
                          <a:spcPct val="100000"/>
                        </a:lnSpc>
                        <a:spcBef>
                          <a:spcPts val="0"/>
                        </a:spcBef>
                        <a:spcAft>
                          <a:spcPts val="0"/>
                        </a:spcAft>
                        <a:buClr>
                          <a:srgbClr val="262626"/>
                        </a:buClr>
                        <a:buSzPts val="800"/>
                        <a:buFont typeface="Arial"/>
                        <a:buChar char="•"/>
                      </a:pPr>
                      <a:r>
                        <a:rPr lang="da-DK" sz="800" u="none" strike="noStrike" cap="none">
                          <a:solidFill>
                            <a:srgbClr val="262626"/>
                          </a:solidFill>
                          <a:latin typeface="Lato"/>
                          <a:ea typeface="Lato"/>
                          <a:cs typeface="Lato"/>
                          <a:sym typeface="Lato"/>
                        </a:rPr>
                        <a:t>Hvordan adskiller en lineær forretningsmodel sig fra en cirkulær?  </a:t>
                      </a:r>
                      <a:endParaRPr/>
                    </a:p>
                    <a:p>
                      <a:pPr marL="349250" marR="0" lvl="0" indent="-171450" algn="l" rtl="0">
                        <a:lnSpc>
                          <a:spcPct val="100000"/>
                        </a:lnSpc>
                        <a:spcBef>
                          <a:spcPts val="0"/>
                        </a:spcBef>
                        <a:spcAft>
                          <a:spcPts val="0"/>
                        </a:spcAft>
                        <a:buClr>
                          <a:srgbClr val="262626"/>
                        </a:buClr>
                        <a:buSzPts val="800"/>
                        <a:buFont typeface="Arial"/>
                        <a:buChar char="•"/>
                      </a:pPr>
                      <a:r>
                        <a:rPr lang="da-DK" sz="800" u="none" strike="noStrike" cap="none">
                          <a:solidFill>
                            <a:srgbClr val="262626"/>
                          </a:solidFill>
                          <a:latin typeface="Lato"/>
                          <a:ea typeface="Lato"/>
                          <a:cs typeface="Lato"/>
                          <a:sym typeface="Lato"/>
                        </a:rPr>
                        <a:t>Nævn tre typer  grønne certificeringer, som en virksomhed kan opnå? </a:t>
                      </a:r>
                      <a:endParaRPr/>
                    </a:p>
                    <a:p>
                      <a:pPr marL="349250" marR="0" lvl="0" indent="-171450" algn="l" rtl="0">
                        <a:lnSpc>
                          <a:spcPct val="100000"/>
                        </a:lnSpc>
                        <a:spcBef>
                          <a:spcPts val="0"/>
                        </a:spcBef>
                        <a:spcAft>
                          <a:spcPts val="0"/>
                        </a:spcAft>
                        <a:buClr>
                          <a:srgbClr val="262626"/>
                        </a:buClr>
                        <a:buSzPts val="800"/>
                        <a:buFont typeface="Arial"/>
                        <a:buChar char="•"/>
                      </a:pPr>
                      <a:r>
                        <a:rPr lang="da-DK" sz="800" u="none" strike="noStrike" cap="none">
                          <a:solidFill>
                            <a:srgbClr val="262626"/>
                          </a:solidFill>
                          <a:latin typeface="Lato"/>
                          <a:ea typeface="Lato"/>
                          <a:cs typeface="Lato"/>
                          <a:sym typeface="Lato"/>
                        </a:rPr>
                        <a:t>Hvilke bud på danske og internationale grønne iværksættere findes? </a:t>
                      </a:r>
                      <a:endParaRPr/>
                    </a:p>
                    <a:p>
                      <a:pPr marL="0" marR="0" lvl="0" indent="0" algn="l" rtl="0">
                        <a:lnSpc>
                          <a:spcPct val="100000"/>
                        </a:lnSpc>
                        <a:spcBef>
                          <a:spcPts val="0"/>
                        </a:spcBef>
                        <a:spcAft>
                          <a:spcPts val="0"/>
                        </a:spcAft>
                        <a:buClr>
                          <a:srgbClr val="000000"/>
                        </a:buClr>
                        <a:buSzPts val="800"/>
                        <a:buFont typeface="Arial"/>
                        <a:buNone/>
                      </a:pPr>
                      <a:endParaRPr sz="800" u="none" strike="noStrike" cap="none">
                        <a:solidFill>
                          <a:srgbClr val="262626"/>
                        </a:solidFill>
                        <a:latin typeface="Lato"/>
                        <a:ea typeface="Lato"/>
                        <a:cs typeface="Lato"/>
                        <a:sym typeface="Lato"/>
                      </a:endParaRPr>
                    </a:p>
                  </a:txBody>
                  <a:tcPr marL="648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2F0F1"/>
                    </a:solidFill>
                  </a:tcPr>
                </a:tc>
                <a:extLst>
                  <a:ext uri="{0D108BD9-81ED-4DB2-BD59-A6C34878D82A}">
                    <a16:rowId xmlns:a16="http://schemas.microsoft.com/office/drawing/2014/main" val="10001"/>
                  </a:ext>
                </a:extLst>
              </a:tr>
            </a:tbl>
          </a:graphicData>
        </a:graphic>
      </p:graphicFrame>
      <p:sp>
        <p:nvSpPr>
          <p:cNvPr id="2531" name="Google Shape;2531;p5"/>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35"/>
        <p:cNvGrpSpPr/>
        <p:nvPr/>
      </p:nvGrpSpPr>
      <p:grpSpPr>
        <a:xfrm>
          <a:off x="0" y="0"/>
          <a:ext cx="0" cy="0"/>
          <a:chOff x="0" y="0"/>
          <a:chExt cx="0" cy="0"/>
        </a:xfrm>
      </p:grpSpPr>
      <p:sp>
        <p:nvSpPr>
          <p:cNvPr id="2536" name="Google Shape;2536;p6"/>
          <p:cNvSpPr txBox="1">
            <a:spLocks noGrp="1"/>
          </p:cNvSpPr>
          <p:nvPr>
            <p:ph type="title"/>
          </p:nvPr>
        </p:nvSpPr>
        <p:spPr>
          <a:xfrm>
            <a:off x="311706" y="373271"/>
            <a:ext cx="84639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Forberedelse og materiale  </a:t>
            </a:r>
            <a:endParaRPr/>
          </a:p>
        </p:txBody>
      </p:sp>
      <p:graphicFrame>
        <p:nvGraphicFramePr>
          <p:cNvPr id="2537" name="Google Shape;2537;p6"/>
          <p:cNvGraphicFramePr/>
          <p:nvPr/>
        </p:nvGraphicFramePr>
        <p:xfrm>
          <a:off x="414523" y="1124867"/>
          <a:ext cx="3000000" cy="3000000"/>
        </p:xfrm>
        <a:graphic>
          <a:graphicData uri="http://schemas.openxmlformats.org/drawingml/2006/table">
            <a:tbl>
              <a:tblPr firstRow="1">
                <a:noFill/>
                <a:tableStyleId>{063EC6E0-DE6B-4BEE-BC7E-A43D54162DCD}</a:tableStyleId>
              </a:tblPr>
              <a:tblGrid>
                <a:gridCol w="1445275">
                  <a:extLst>
                    <a:ext uri="{9D8B030D-6E8A-4147-A177-3AD203B41FA5}">
                      <a16:colId xmlns:a16="http://schemas.microsoft.com/office/drawing/2014/main" val="20000"/>
                    </a:ext>
                  </a:extLst>
                </a:gridCol>
                <a:gridCol w="6431975">
                  <a:extLst>
                    <a:ext uri="{9D8B030D-6E8A-4147-A177-3AD203B41FA5}">
                      <a16:colId xmlns:a16="http://schemas.microsoft.com/office/drawing/2014/main" val="20001"/>
                    </a:ext>
                  </a:extLst>
                </a:gridCol>
              </a:tblGrid>
              <a:tr h="189700">
                <a:tc>
                  <a:txBody>
                    <a:bodyPr/>
                    <a:lstStyle/>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262626"/>
                          </a:solidFill>
                          <a:latin typeface="Lato"/>
                          <a:ea typeface="Lato"/>
                          <a:cs typeface="Lato"/>
                          <a:sym typeface="Lato"/>
                        </a:rPr>
                        <a:t>Materiale til formidling </a:t>
                      </a:r>
                      <a:endParaRPr sz="800" u="none" strike="noStrike" cap="none">
                        <a:solidFill>
                          <a:srgbClr val="262626"/>
                        </a:solidFill>
                        <a:latin typeface="Lato"/>
                        <a:ea typeface="Lato"/>
                        <a:cs typeface="Lato"/>
                        <a:sym typeface="Lato"/>
                      </a:endParaRPr>
                    </a:p>
                    <a:p>
                      <a:pPr marL="0" marR="0" lvl="0" indent="0" algn="l" rtl="0">
                        <a:lnSpc>
                          <a:spcPct val="100000"/>
                        </a:lnSpc>
                        <a:spcBef>
                          <a:spcPts val="0"/>
                        </a:spcBef>
                        <a:spcAft>
                          <a:spcPts val="0"/>
                        </a:spcAft>
                        <a:buClr>
                          <a:srgbClr val="000000"/>
                        </a:buClr>
                        <a:buSzPts val="800"/>
                        <a:buFont typeface="Arial"/>
                        <a:buNone/>
                      </a:pPr>
                      <a:endParaRPr sz="800" u="none" strike="noStrike" cap="none">
                        <a:solidFill>
                          <a:srgbClr val="262626"/>
                        </a:solidFill>
                        <a:latin typeface="Lato"/>
                        <a:ea typeface="Lato"/>
                        <a:cs typeface="Lato"/>
                        <a:sym typeface="Lato"/>
                      </a:endParaRPr>
                    </a:p>
                  </a:txBody>
                  <a:tcPr marL="635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chemeClr val="accent1"/>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171717"/>
                          </a:solidFill>
                          <a:latin typeface="Lato"/>
                          <a:ea typeface="Lato"/>
                          <a:cs typeface="Lato"/>
                          <a:sym typeface="Lato"/>
                        </a:rPr>
                        <a:t>Forslag til materiale </a:t>
                      </a:r>
                      <a:endParaRPr/>
                    </a:p>
                    <a:p>
                      <a:pPr marL="0" marR="0" lvl="0" indent="0" algn="l" rtl="0">
                        <a:lnSpc>
                          <a:spcPct val="100000"/>
                        </a:lnSpc>
                        <a:spcBef>
                          <a:spcPts val="0"/>
                        </a:spcBef>
                        <a:spcAft>
                          <a:spcPts val="0"/>
                        </a:spcAft>
                        <a:buClr>
                          <a:srgbClr val="000000"/>
                        </a:buClr>
                        <a:buSzPts val="800"/>
                        <a:buFont typeface="Arial"/>
                        <a:buNone/>
                      </a:pPr>
                      <a:endParaRPr sz="800" b="1" u="none" strike="noStrike" cap="none">
                        <a:solidFill>
                          <a:srgbClr val="171717"/>
                        </a:solidFill>
                        <a:latin typeface="Lato"/>
                        <a:ea typeface="Lato"/>
                        <a:cs typeface="Lato"/>
                        <a:sym typeface="Lato"/>
                      </a:endParaRPr>
                    </a:p>
                    <a:p>
                      <a:pPr marL="457200" marR="0" lvl="0" indent="-279400" algn="l" rtl="0">
                        <a:lnSpc>
                          <a:spcPct val="100000"/>
                        </a:lnSpc>
                        <a:spcBef>
                          <a:spcPts val="0"/>
                        </a:spcBef>
                        <a:spcAft>
                          <a:spcPts val="0"/>
                        </a:spcAft>
                        <a:buClr>
                          <a:srgbClr val="262626"/>
                        </a:buClr>
                        <a:buSzPts val="800"/>
                        <a:buFont typeface="Lato"/>
                        <a:buChar char="●"/>
                      </a:pPr>
                      <a:r>
                        <a:rPr lang="da-DK" sz="800" u="none" strike="noStrike" cap="none">
                          <a:solidFill>
                            <a:srgbClr val="171717"/>
                          </a:solidFill>
                          <a:latin typeface="Lato"/>
                          <a:ea typeface="Lato"/>
                          <a:cs typeface="Lato"/>
                          <a:sym typeface="Lato"/>
                        </a:rPr>
                        <a:t>Slides med begrebsafklaring om centrale begreber inden for </a:t>
                      </a:r>
                      <a:r>
                        <a:rPr lang="da-DK" sz="800" b="1" u="none" strike="noStrike" cap="none">
                          <a:solidFill>
                            <a:srgbClr val="171717"/>
                          </a:solidFill>
                          <a:latin typeface="Lato"/>
                          <a:ea typeface="Lato"/>
                          <a:cs typeface="Lato"/>
                          <a:sym typeface="Lato"/>
                        </a:rPr>
                        <a:t>bæredygtighed</a:t>
                      </a:r>
                      <a:r>
                        <a:rPr lang="da-DK" sz="800" u="none" strike="noStrike" cap="none">
                          <a:solidFill>
                            <a:srgbClr val="171717"/>
                          </a:solidFill>
                          <a:latin typeface="Lato"/>
                          <a:ea typeface="Lato"/>
                          <a:cs typeface="Lato"/>
                          <a:sym typeface="Lato"/>
                        </a:rPr>
                        <a:t> - se side </a:t>
                      </a:r>
                      <a:r>
                        <a:rPr lang="da-DK" sz="800">
                          <a:solidFill>
                            <a:srgbClr val="171717"/>
                          </a:solidFill>
                          <a:latin typeface="Lato"/>
                          <a:ea typeface="Lato"/>
                          <a:cs typeface="Lato"/>
                          <a:sym typeface="Lato"/>
                        </a:rPr>
                        <a:t>7</a:t>
                      </a:r>
                      <a:r>
                        <a:rPr lang="da-DK" sz="800" u="none" strike="noStrike" cap="none">
                          <a:solidFill>
                            <a:srgbClr val="171717"/>
                          </a:solidFill>
                          <a:latin typeface="Lato"/>
                          <a:ea typeface="Lato"/>
                          <a:cs typeface="Lato"/>
                          <a:sym typeface="Lato"/>
                        </a:rPr>
                        <a:t>-1</a:t>
                      </a:r>
                      <a:r>
                        <a:rPr lang="da-DK" sz="800">
                          <a:solidFill>
                            <a:srgbClr val="171717"/>
                          </a:solidFill>
                          <a:latin typeface="Lato"/>
                          <a:ea typeface="Lato"/>
                          <a:cs typeface="Lato"/>
                          <a:sym typeface="Lato"/>
                        </a:rPr>
                        <a:t>1</a:t>
                      </a:r>
                      <a:r>
                        <a:rPr lang="da-DK" sz="800" u="none" strike="noStrike" cap="none">
                          <a:solidFill>
                            <a:srgbClr val="171717"/>
                          </a:solidFill>
                          <a:latin typeface="Lato"/>
                          <a:ea typeface="Lato"/>
                          <a:cs typeface="Lato"/>
                          <a:sym typeface="Lato"/>
                        </a:rPr>
                        <a:t> </a:t>
                      </a:r>
                      <a:endParaRPr sz="800" u="none" strike="noStrike" cap="none">
                        <a:solidFill>
                          <a:srgbClr val="171717"/>
                        </a:solidFill>
                        <a:highlight>
                          <a:srgbClr val="FFFF00"/>
                        </a:highlight>
                        <a:latin typeface="Lato"/>
                        <a:ea typeface="Lato"/>
                        <a:cs typeface="Lato"/>
                        <a:sym typeface="Lato"/>
                      </a:endParaRPr>
                    </a:p>
                    <a:p>
                      <a:pPr marL="457200" marR="0" lvl="0" indent="-279400" algn="l" rtl="0">
                        <a:lnSpc>
                          <a:spcPct val="100000"/>
                        </a:lnSpc>
                        <a:spcBef>
                          <a:spcPts val="0"/>
                        </a:spcBef>
                        <a:spcAft>
                          <a:spcPts val="0"/>
                        </a:spcAft>
                        <a:buClr>
                          <a:srgbClr val="262626"/>
                        </a:buClr>
                        <a:buSzPts val="800"/>
                        <a:buFont typeface="Lato"/>
                        <a:buChar char="●"/>
                      </a:pPr>
                      <a:r>
                        <a:rPr lang="da-DK" sz="800" u="none" strike="noStrike" cap="none">
                          <a:solidFill>
                            <a:srgbClr val="171717"/>
                          </a:solidFill>
                          <a:latin typeface="Lato"/>
                          <a:ea typeface="Lato"/>
                          <a:cs typeface="Lato"/>
                          <a:sym typeface="Lato"/>
                        </a:rPr>
                        <a:t>Slides med </a:t>
                      </a:r>
                      <a:r>
                        <a:rPr lang="da-DK" sz="800" b="1" u="none" strike="noStrike" cap="none">
                          <a:solidFill>
                            <a:srgbClr val="171717"/>
                          </a:solidFill>
                          <a:latin typeface="Lato"/>
                          <a:ea typeface="Lato"/>
                          <a:cs typeface="Lato"/>
                          <a:sym typeface="Lato"/>
                        </a:rPr>
                        <a:t>grøn omstilling</a:t>
                      </a:r>
                      <a:r>
                        <a:rPr lang="da-DK" sz="800" u="none" strike="noStrike" cap="none">
                          <a:solidFill>
                            <a:srgbClr val="171717"/>
                          </a:solidFill>
                          <a:latin typeface="Lato"/>
                          <a:ea typeface="Lato"/>
                          <a:cs typeface="Lato"/>
                          <a:sym typeface="Lato"/>
                        </a:rPr>
                        <a:t> i et samfundsmæssigt perspektiv - se side 1</a:t>
                      </a:r>
                      <a:r>
                        <a:rPr lang="da-DK" sz="800">
                          <a:solidFill>
                            <a:srgbClr val="171717"/>
                          </a:solidFill>
                          <a:latin typeface="Lato"/>
                          <a:ea typeface="Lato"/>
                          <a:cs typeface="Lato"/>
                          <a:sym typeface="Lato"/>
                        </a:rPr>
                        <a:t>2</a:t>
                      </a:r>
                      <a:r>
                        <a:rPr lang="da-DK" sz="800" u="none" strike="noStrike" cap="none">
                          <a:solidFill>
                            <a:srgbClr val="171717"/>
                          </a:solidFill>
                          <a:latin typeface="Lato"/>
                          <a:ea typeface="Lato"/>
                          <a:cs typeface="Lato"/>
                          <a:sym typeface="Lato"/>
                        </a:rPr>
                        <a:t>-19</a:t>
                      </a:r>
                      <a:endParaRPr sz="800" u="none" strike="noStrike" cap="none">
                        <a:solidFill>
                          <a:srgbClr val="171717"/>
                        </a:solidFill>
                        <a:highlight>
                          <a:srgbClr val="FFFF00"/>
                        </a:highlight>
                        <a:latin typeface="Lato"/>
                        <a:ea typeface="Lato"/>
                        <a:cs typeface="Lato"/>
                        <a:sym typeface="Lato"/>
                      </a:endParaRPr>
                    </a:p>
                    <a:p>
                      <a:pPr marL="457200" marR="0" lvl="0" indent="-279400" algn="l" rtl="0">
                        <a:lnSpc>
                          <a:spcPct val="100000"/>
                        </a:lnSpc>
                        <a:spcBef>
                          <a:spcPts val="0"/>
                        </a:spcBef>
                        <a:spcAft>
                          <a:spcPts val="0"/>
                        </a:spcAft>
                        <a:buClr>
                          <a:srgbClr val="262626"/>
                        </a:buClr>
                        <a:buSzPts val="800"/>
                        <a:buFont typeface="Lato"/>
                        <a:buChar char="●"/>
                      </a:pPr>
                      <a:r>
                        <a:rPr lang="da-DK" sz="800" u="none" strike="noStrike" cap="none">
                          <a:solidFill>
                            <a:srgbClr val="171717"/>
                          </a:solidFill>
                          <a:latin typeface="Lato"/>
                          <a:ea typeface="Lato"/>
                          <a:cs typeface="Lato"/>
                          <a:sym typeface="Lato"/>
                        </a:rPr>
                        <a:t>Slides med introduktion til </a:t>
                      </a:r>
                      <a:r>
                        <a:rPr lang="da-DK" sz="800" b="1" u="none" strike="noStrike" cap="none">
                          <a:solidFill>
                            <a:srgbClr val="171717"/>
                          </a:solidFill>
                          <a:latin typeface="Lato"/>
                          <a:ea typeface="Lato"/>
                          <a:cs typeface="Lato"/>
                          <a:sym typeface="Lato"/>
                        </a:rPr>
                        <a:t>grønt iværksætteri</a:t>
                      </a:r>
                      <a:r>
                        <a:rPr lang="da-DK" sz="800" u="none" strike="noStrike" cap="none">
                          <a:solidFill>
                            <a:srgbClr val="171717"/>
                          </a:solidFill>
                          <a:latin typeface="Lato"/>
                          <a:ea typeface="Lato"/>
                          <a:cs typeface="Lato"/>
                          <a:sym typeface="Lato"/>
                        </a:rPr>
                        <a:t> - se side 20-2</a:t>
                      </a:r>
                      <a:r>
                        <a:rPr lang="da-DK" sz="800">
                          <a:solidFill>
                            <a:srgbClr val="171717"/>
                          </a:solidFill>
                          <a:latin typeface="Lato"/>
                          <a:ea typeface="Lato"/>
                          <a:cs typeface="Lato"/>
                          <a:sym typeface="Lato"/>
                        </a:rPr>
                        <a:t>8</a:t>
                      </a:r>
                      <a:endParaRPr/>
                    </a:p>
                    <a:p>
                      <a:pPr marL="457200" marR="0" lvl="0" indent="-279400" algn="l" rtl="0">
                        <a:lnSpc>
                          <a:spcPct val="100000"/>
                        </a:lnSpc>
                        <a:spcBef>
                          <a:spcPts val="0"/>
                        </a:spcBef>
                        <a:spcAft>
                          <a:spcPts val="0"/>
                        </a:spcAft>
                        <a:buClr>
                          <a:srgbClr val="262626"/>
                        </a:buClr>
                        <a:buSzPts val="800"/>
                        <a:buFont typeface="Lato"/>
                        <a:buChar char="●"/>
                      </a:pPr>
                      <a:r>
                        <a:rPr lang="da-DK" sz="800" u="none" strike="noStrike" cap="none">
                          <a:solidFill>
                            <a:srgbClr val="171717"/>
                          </a:solidFill>
                          <a:latin typeface="Lato"/>
                          <a:ea typeface="Lato"/>
                          <a:cs typeface="Lato"/>
                          <a:sym typeface="Lato"/>
                        </a:rPr>
                        <a:t>Excel-ark med oversigt over pensumlitteratur </a:t>
                      </a:r>
                      <a:endParaRPr sz="800" b="1" i="1" u="none" strike="noStrike" cap="none">
                        <a:solidFill>
                          <a:srgbClr val="171717"/>
                        </a:solidFill>
                        <a:latin typeface="Lato"/>
                        <a:ea typeface="Lato"/>
                        <a:cs typeface="Lato"/>
                        <a:sym typeface="Lato"/>
                      </a:endParaRPr>
                    </a:p>
                    <a:p>
                      <a:pPr marL="0" marR="0" lvl="0" indent="0" algn="l" rtl="0">
                        <a:lnSpc>
                          <a:spcPct val="100000"/>
                        </a:lnSpc>
                        <a:spcBef>
                          <a:spcPts val="0"/>
                        </a:spcBef>
                        <a:spcAft>
                          <a:spcPts val="0"/>
                        </a:spcAft>
                        <a:buClr>
                          <a:srgbClr val="000000"/>
                        </a:buClr>
                        <a:buSzPts val="800"/>
                        <a:buFont typeface="Arial"/>
                        <a:buNone/>
                      </a:pPr>
                      <a:endParaRPr sz="800" u="none" strike="noStrike" cap="none">
                        <a:solidFill>
                          <a:schemeClr val="dk1"/>
                        </a:solidFill>
                        <a:latin typeface="Lato"/>
                        <a:ea typeface="Lato"/>
                        <a:cs typeface="Lato"/>
                        <a:sym typeface="Lato"/>
                      </a:endParaRPr>
                    </a:p>
                  </a:txBody>
                  <a:tcPr marL="635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2F0F1"/>
                    </a:solidFill>
                  </a:tcPr>
                </a:tc>
                <a:extLst>
                  <a:ext uri="{0D108BD9-81ED-4DB2-BD59-A6C34878D82A}">
                    <a16:rowId xmlns:a16="http://schemas.microsoft.com/office/drawing/2014/main" val="10000"/>
                  </a:ext>
                </a:extLst>
              </a:tr>
              <a:tr h="1003575">
                <a:tc>
                  <a:txBody>
                    <a:bodyPr/>
                    <a:lstStyle/>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262626"/>
                          </a:solidFill>
                          <a:latin typeface="Lato"/>
                          <a:ea typeface="Lato"/>
                          <a:cs typeface="Lato"/>
                          <a:sym typeface="Lato"/>
                        </a:rPr>
                        <a:t>Materiale til inspiration og iværksættercases</a:t>
                      </a:r>
                      <a:endParaRPr sz="800" b="1" u="none" strike="noStrike" cap="none">
                        <a:solidFill>
                          <a:srgbClr val="262626"/>
                        </a:solidFill>
                        <a:latin typeface="Lato"/>
                        <a:ea typeface="Lato"/>
                        <a:cs typeface="Lato"/>
                        <a:sym typeface="Lato"/>
                      </a:endParaRPr>
                    </a:p>
                  </a:txBody>
                  <a:tcPr marL="635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12CB81"/>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171717"/>
                          </a:solidFill>
                          <a:latin typeface="Lato"/>
                          <a:ea typeface="Lato"/>
                          <a:cs typeface="Lato"/>
                          <a:sym typeface="Lato"/>
                        </a:rPr>
                        <a:t>Forslag til materiale </a:t>
                      </a:r>
                      <a:endParaRPr/>
                    </a:p>
                    <a:p>
                      <a:pPr marL="0" marR="0" lvl="0" indent="0" algn="l" rtl="0">
                        <a:lnSpc>
                          <a:spcPct val="100000"/>
                        </a:lnSpc>
                        <a:spcBef>
                          <a:spcPts val="0"/>
                        </a:spcBef>
                        <a:spcAft>
                          <a:spcPts val="0"/>
                        </a:spcAft>
                        <a:buClr>
                          <a:srgbClr val="000000"/>
                        </a:buClr>
                        <a:buSzPts val="800"/>
                        <a:buFont typeface="Arial"/>
                        <a:buNone/>
                      </a:pPr>
                      <a:endParaRPr sz="800" b="1" u="none" strike="noStrike" cap="none">
                        <a:solidFill>
                          <a:srgbClr val="171717"/>
                        </a:solidFill>
                        <a:latin typeface="Lato"/>
                        <a:ea typeface="Lato"/>
                        <a:cs typeface="Lato"/>
                        <a:sym typeface="Lato"/>
                      </a:endParaRPr>
                    </a:p>
                    <a:p>
                      <a:pPr marL="457200" marR="0" lvl="0" indent="-279400" algn="l" rtl="0">
                        <a:lnSpc>
                          <a:spcPct val="100000"/>
                        </a:lnSpc>
                        <a:spcBef>
                          <a:spcPts val="0"/>
                        </a:spcBef>
                        <a:spcAft>
                          <a:spcPts val="0"/>
                        </a:spcAft>
                        <a:buClr>
                          <a:srgbClr val="262626"/>
                        </a:buClr>
                        <a:buSzPts val="800"/>
                        <a:buFont typeface="Lato"/>
                        <a:buChar char="●"/>
                      </a:pPr>
                      <a:r>
                        <a:rPr lang="da-DK" sz="800">
                          <a:solidFill>
                            <a:srgbClr val="171717"/>
                          </a:solidFill>
                          <a:latin typeface="Lato"/>
                          <a:ea typeface="Lato"/>
                          <a:cs typeface="Lato"/>
                          <a:sym typeface="Lato"/>
                        </a:rPr>
                        <a:t>Powerpoint præsentation </a:t>
                      </a:r>
                      <a:r>
                        <a:rPr lang="da-DK" sz="800" u="none" strike="noStrike" cap="none">
                          <a:solidFill>
                            <a:srgbClr val="171717"/>
                          </a:solidFill>
                          <a:latin typeface="Lato"/>
                          <a:ea typeface="Lato"/>
                          <a:cs typeface="Lato"/>
                          <a:sym typeface="Lato"/>
                        </a:rPr>
                        <a:t>med forslag til </a:t>
                      </a:r>
                      <a:r>
                        <a:rPr lang="da-DK" sz="800">
                          <a:solidFill>
                            <a:srgbClr val="171717"/>
                          </a:solidFill>
                          <a:latin typeface="Lato"/>
                          <a:ea typeface="Lato"/>
                          <a:cs typeface="Lato"/>
                          <a:sym typeface="Lato"/>
                        </a:rPr>
                        <a:t>undervisningsinspiration</a:t>
                      </a:r>
                      <a:r>
                        <a:rPr lang="da-DK" sz="800" u="none" strike="noStrike" cap="none">
                          <a:solidFill>
                            <a:srgbClr val="171717"/>
                          </a:solidFill>
                          <a:latin typeface="Lato"/>
                          <a:ea typeface="Lato"/>
                          <a:cs typeface="Lato"/>
                          <a:sym typeface="Lato"/>
                        </a:rPr>
                        <a:t> og relevante iværksættercases - </a:t>
                      </a:r>
                      <a:r>
                        <a:rPr lang="da-DK" sz="800">
                          <a:solidFill>
                            <a:srgbClr val="171717"/>
                          </a:solidFill>
                          <a:latin typeface="Lato"/>
                          <a:ea typeface="Lato"/>
                          <a:cs typeface="Lato"/>
                          <a:sym typeface="Lato"/>
                        </a:rPr>
                        <a:t>“</a:t>
                      </a:r>
                      <a:r>
                        <a:rPr lang="da-DK" sz="800" i="1" u="none" strike="noStrike" cap="none">
                          <a:solidFill>
                            <a:srgbClr val="171717"/>
                          </a:solidFill>
                          <a:latin typeface="Lato"/>
                          <a:ea typeface="Lato"/>
                          <a:cs typeface="Lato"/>
                          <a:sym typeface="Lato"/>
                        </a:rPr>
                        <a:t>Iværksættericases og </a:t>
                      </a:r>
                      <a:r>
                        <a:rPr lang="da-DK" sz="800" i="1">
                          <a:solidFill>
                            <a:srgbClr val="171717"/>
                          </a:solidFill>
                          <a:latin typeface="Lato"/>
                          <a:ea typeface="Lato"/>
                          <a:cs typeface="Lato"/>
                          <a:sym typeface="Lato"/>
                        </a:rPr>
                        <a:t>Inspiration”</a:t>
                      </a:r>
                      <a:endParaRPr sz="800" b="1" i="1" u="none" strike="noStrike" cap="none">
                        <a:solidFill>
                          <a:srgbClr val="171717"/>
                        </a:solidFill>
                        <a:latin typeface="Lato"/>
                        <a:ea typeface="Lato"/>
                        <a:cs typeface="Lato"/>
                        <a:sym typeface="Lato"/>
                      </a:endParaRPr>
                    </a:p>
                  </a:txBody>
                  <a:tcPr marL="635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2F0F1"/>
                    </a:solidFill>
                  </a:tcPr>
                </a:tc>
                <a:extLst>
                  <a:ext uri="{0D108BD9-81ED-4DB2-BD59-A6C34878D82A}">
                    <a16:rowId xmlns:a16="http://schemas.microsoft.com/office/drawing/2014/main" val="10001"/>
                  </a:ext>
                </a:extLst>
              </a:tr>
              <a:tr h="1278600">
                <a:tc>
                  <a:txBody>
                    <a:bodyPr/>
                    <a:lstStyle/>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262626"/>
                          </a:solidFill>
                          <a:latin typeface="Lato"/>
                          <a:ea typeface="Lato"/>
                          <a:cs typeface="Lato"/>
                          <a:sym typeface="Lato"/>
                        </a:rPr>
                        <a:t>Materiale til undervisningsøvelser </a:t>
                      </a:r>
                      <a:endParaRPr sz="800" b="1" u="none" strike="noStrike" cap="none">
                        <a:solidFill>
                          <a:srgbClr val="262626"/>
                        </a:solidFill>
                        <a:latin typeface="Lato"/>
                        <a:ea typeface="Lato"/>
                        <a:cs typeface="Lato"/>
                        <a:sym typeface="Lato"/>
                      </a:endParaRPr>
                    </a:p>
                  </a:txBody>
                  <a:tcPr marL="635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12CB81"/>
                    </a:solidFill>
                  </a:tcPr>
                </a:tc>
                <a:tc>
                  <a:txBody>
                    <a:bodyPr/>
                    <a:lstStyle/>
                    <a:p>
                      <a:pPr marL="0" marR="0" lvl="0" indent="0" algn="l" rtl="0">
                        <a:lnSpc>
                          <a:spcPct val="100000"/>
                        </a:lnSpc>
                        <a:spcBef>
                          <a:spcPts val="0"/>
                        </a:spcBef>
                        <a:spcAft>
                          <a:spcPts val="0"/>
                        </a:spcAft>
                        <a:buClr>
                          <a:srgbClr val="000000"/>
                        </a:buClr>
                        <a:buSzPts val="800"/>
                        <a:buFont typeface="Arial"/>
                        <a:buNone/>
                      </a:pPr>
                      <a:r>
                        <a:rPr lang="da-DK" sz="800" b="1" u="none" strike="noStrike" cap="none">
                          <a:solidFill>
                            <a:srgbClr val="171717"/>
                          </a:solidFill>
                          <a:latin typeface="Lato"/>
                          <a:ea typeface="Lato"/>
                          <a:cs typeface="Lato"/>
                          <a:sym typeface="Lato"/>
                        </a:rPr>
                        <a:t>Forslag til materiale </a:t>
                      </a:r>
                      <a:endParaRPr/>
                    </a:p>
                    <a:p>
                      <a:pPr marL="0" marR="0" lvl="0" indent="0" algn="l" rtl="0">
                        <a:lnSpc>
                          <a:spcPct val="100000"/>
                        </a:lnSpc>
                        <a:spcBef>
                          <a:spcPts val="0"/>
                        </a:spcBef>
                        <a:spcAft>
                          <a:spcPts val="0"/>
                        </a:spcAft>
                        <a:buClr>
                          <a:srgbClr val="000000"/>
                        </a:buClr>
                        <a:buSzPts val="800"/>
                        <a:buFont typeface="Arial"/>
                        <a:buNone/>
                      </a:pPr>
                      <a:endParaRPr sz="800" b="1" u="none" strike="noStrike" cap="none">
                        <a:solidFill>
                          <a:srgbClr val="171717"/>
                        </a:solidFill>
                        <a:latin typeface="Lato"/>
                        <a:ea typeface="Lato"/>
                        <a:cs typeface="Lato"/>
                        <a:sym typeface="Lato"/>
                      </a:endParaRPr>
                    </a:p>
                    <a:p>
                      <a:pPr marL="457200" marR="0" lvl="0" indent="-279400" algn="l" rtl="0">
                        <a:lnSpc>
                          <a:spcPct val="100000"/>
                        </a:lnSpc>
                        <a:spcBef>
                          <a:spcPts val="0"/>
                        </a:spcBef>
                        <a:spcAft>
                          <a:spcPts val="0"/>
                        </a:spcAft>
                        <a:buClr>
                          <a:srgbClr val="262626"/>
                        </a:buClr>
                        <a:buSzPts val="800"/>
                        <a:buFont typeface="Lato"/>
                        <a:buChar char="●"/>
                      </a:pPr>
                      <a:r>
                        <a:rPr lang="da-DK" sz="800">
                          <a:solidFill>
                            <a:srgbClr val="171717"/>
                          </a:solidFill>
                          <a:latin typeface="Lato"/>
                          <a:ea typeface="Lato"/>
                          <a:cs typeface="Lato"/>
                          <a:sym typeface="Lato"/>
                        </a:rPr>
                        <a:t>Powerpoint præsentation med </a:t>
                      </a:r>
                      <a:r>
                        <a:rPr lang="da-DK" sz="800" u="none" strike="noStrike" cap="none">
                          <a:solidFill>
                            <a:srgbClr val="171717"/>
                          </a:solidFill>
                          <a:latin typeface="Lato"/>
                          <a:ea typeface="Lato"/>
                          <a:cs typeface="Lato"/>
                          <a:sym typeface="Lato"/>
                        </a:rPr>
                        <a:t> undervisningsøvelser af forskellig karakter - </a:t>
                      </a:r>
                      <a:r>
                        <a:rPr lang="da-DK" sz="800" i="1">
                          <a:solidFill>
                            <a:srgbClr val="171717"/>
                          </a:solidFill>
                          <a:latin typeface="Lato"/>
                          <a:ea typeface="Lato"/>
                          <a:cs typeface="Lato"/>
                          <a:sym typeface="Lato"/>
                        </a:rPr>
                        <a:t>“Øvelser og modeller”</a:t>
                      </a:r>
                      <a:endParaRPr sz="800" i="1" u="none" strike="noStrike" cap="none">
                        <a:solidFill>
                          <a:srgbClr val="171717"/>
                        </a:solidFill>
                        <a:latin typeface="Lato"/>
                        <a:ea typeface="Lato"/>
                        <a:cs typeface="Lato"/>
                        <a:sym typeface="Lato"/>
                      </a:endParaRPr>
                    </a:p>
                    <a:p>
                      <a:pPr marL="457200" marR="0" lvl="0" indent="-279400" algn="l" rtl="0">
                        <a:lnSpc>
                          <a:spcPct val="100000"/>
                        </a:lnSpc>
                        <a:spcBef>
                          <a:spcPts val="0"/>
                        </a:spcBef>
                        <a:spcAft>
                          <a:spcPts val="0"/>
                        </a:spcAft>
                        <a:buClr>
                          <a:srgbClr val="262626"/>
                        </a:buClr>
                        <a:buSzPts val="800"/>
                        <a:buFont typeface="Lato"/>
                        <a:buChar char="●"/>
                      </a:pPr>
                      <a:r>
                        <a:rPr lang="da-DK" sz="800">
                          <a:solidFill>
                            <a:srgbClr val="171717"/>
                          </a:solidFill>
                          <a:latin typeface="Lato"/>
                          <a:ea typeface="Lato"/>
                          <a:cs typeface="Lato"/>
                          <a:sym typeface="Lato"/>
                        </a:rPr>
                        <a:t>Powerpoint præsentation med</a:t>
                      </a:r>
                      <a:r>
                        <a:rPr lang="da-DK" sz="800" u="none" strike="noStrike" cap="none">
                          <a:solidFill>
                            <a:srgbClr val="171717"/>
                          </a:solidFill>
                          <a:latin typeface="Lato"/>
                          <a:ea typeface="Lato"/>
                          <a:cs typeface="Lato"/>
                          <a:sym typeface="Lato"/>
                        </a:rPr>
                        <a:t> </a:t>
                      </a:r>
                      <a:r>
                        <a:rPr lang="da-DK" sz="800">
                          <a:solidFill>
                            <a:srgbClr val="171717"/>
                          </a:solidFill>
                          <a:latin typeface="Lato"/>
                          <a:ea typeface="Lato"/>
                          <a:cs typeface="Lato"/>
                          <a:sym typeface="Lato"/>
                        </a:rPr>
                        <a:t>introduktion til </a:t>
                      </a:r>
                      <a:r>
                        <a:rPr lang="da-DK" sz="800" u="none" strike="noStrike" cap="none">
                          <a:solidFill>
                            <a:srgbClr val="171717"/>
                          </a:solidFill>
                          <a:latin typeface="Lato"/>
                          <a:ea typeface="Lato"/>
                          <a:cs typeface="Lato"/>
                          <a:sym typeface="Lato"/>
                        </a:rPr>
                        <a:t> relevante modeller - </a:t>
                      </a:r>
                      <a:r>
                        <a:rPr lang="da-DK" sz="800" i="1">
                          <a:solidFill>
                            <a:srgbClr val="171717"/>
                          </a:solidFill>
                          <a:latin typeface="Lato"/>
                          <a:ea typeface="Lato"/>
                          <a:cs typeface="Lato"/>
                          <a:sym typeface="Lato"/>
                        </a:rPr>
                        <a:t>“Øvelser og modeller”</a:t>
                      </a:r>
                      <a:endParaRPr sz="800" b="1" i="1" u="none" strike="noStrike" cap="none">
                        <a:solidFill>
                          <a:srgbClr val="171717"/>
                        </a:solidFill>
                        <a:latin typeface="Lato"/>
                        <a:ea typeface="Lato"/>
                        <a:cs typeface="Lato"/>
                        <a:sym typeface="Lato"/>
                      </a:endParaRPr>
                    </a:p>
                    <a:p>
                      <a:pPr marL="457200" marR="0" lvl="0" indent="0" algn="l" rtl="0">
                        <a:lnSpc>
                          <a:spcPct val="100000"/>
                        </a:lnSpc>
                        <a:spcBef>
                          <a:spcPts val="0"/>
                        </a:spcBef>
                        <a:spcAft>
                          <a:spcPts val="0"/>
                        </a:spcAft>
                        <a:buClr>
                          <a:srgbClr val="000000"/>
                        </a:buClr>
                        <a:buSzPts val="800"/>
                        <a:buFont typeface="Arial"/>
                        <a:buNone/>
                      </a:pPr>
                      <a:endParaRPr sz="800" u="none" strike="noStrike" cap="none">
                        <a:solidFill>
                          <a:srgbClr val="171717"/>
                        </a:solidFill>
                        <a:latin typeface="Lato"/>
                        <a:ea typeface="Lato"/>
                        <a:cs typeface="Lato"/>
                        <a:sym typeface="Lato"/>
                      </a:endParaRPr>
                    </a:p>
                  </a:txBody>
                  <a:tcPr marL="63500" marR="63500" marT="63500" marB="6350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2F0F1"/>
                    </a:solidFill>
                  </a:tcPr>
                </a:tc>
                <a:extLst>
                  <a:ext uri="{0D108BD9-81ED-4DB2-BD59-A6C34878D82A}">
                    <a16:rowId xmlns:a16="http://schemas.microsoft.com/office/drawing/2014/main" val="10002"/>
                  </a:ext>
                </a:extLst>
              </a:tr>
            </a:tbl>
          </a:graphicData>
        </a:graphic>
      </p:graphicFrame>
      <p:sp>
        <p:nvSpPr>
          <p:cNvPr id="2538" name="Google Shape;2538;p6"/>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42"/>
        <p:cNvGrpSpPr/>
        <p:nvPr/>
      </p:nvGrpSpPr>
      <p:grpSpPr>
        <a:xfrm>
          <a:off x="0" y="0"/>
          <a:ext cx="0" cy="0"/>
          <a:chOff x="0" y="0"/>
          <a:chExt cx="0" cy="0"/>
        </a:xfrm>
      </p:grpSpPr>
      <p:sp>
        <p:nvSpPr>
          <p:cNvPr id="2543" name="Google Shape;2543;p7"/>
          <p:cNvSpPr txBox="1">
            <a:spLocks noGrp="1"/>
          </p:cNvSpPr>
          <p:nvPr>
            <p:ph type="title"/>
          </p:nvPr>
        </p:nvSpPr>
        <p:spPr>
          <a:xfrm>
            <a:off x="300674" y="1480015"/>
            <a:ext cx="1677000" cy="1317000"/>
          </a:xfrm>
          <a:prstGeom prst="rect">
            <a:avLst/>
          </a:prstGeom>
          <a:noFill/>
          <a:ln>
            <a:noFill/>
          </a:ln>
        </p:spPr>
        <p:txBody>
          <a:bodyPr spcFirstLastPara="1" wrap="square" lIns="92475" tIns="92475" rIns="92475" bIns="92475" anchor="t" anchorCtr="0">
            <a:noAutofit/>
          </a:bodyPr>
          <a:lstStyle/>
          <a:p>
            <a:pPr marL="0" lvl="0" indent="0" algn="l" rtl="0">
              <a:lnSpc>
                <a:spcPct val="100000"/>
              </a:lnSpc>
              <a:spcBef>
                <a:spcPts val="0"/>
              </a:spcBef>
              <a:spcAft>
                <a:spcPts val="0"/>
              </a:spcAft>
              <a:buSzPts val="8000"/>
              <a:buNone/>
            </a:pPr>
            <a:r>
              <a:rPr lang="da-DK"/>
              <a:t>02</a:t>
            </a:r>
            <a:endParaRPr/>
          </a:p>
        </p:txBody>
      </p:sp>
      <p:sp>
        <p:nvSpPr>
          <p:cNvPr id="2544" name="Google Shape;2544;p7"/>
          <p:cNvSpPr txBox="1">
            <a:spLocks noGrp="1"/>
          </p:cNvSpPr>
          <p:nvPr>
            <p:ph type="title" idx="2"/>
          </p:nvPr>
        </p:nvSpPr>
        <p:spPr>
          <a:xfrm>
            <a:off x="1576626" y="1480025"/>
            <a:ext cx="7458000" cy="1317000"/>
          </a:xfrm>
          <a:prstGeom prst="rect">
            <a:avLst/>
          </a:prstGeom>
          <a:noFill/>
          <a:ln>
            <a:noFill/>
          </a:ln>
        </p:spPr>
        <p:txBody>
          <a:bodyPr spcFirstLastPara="1" wrap="square" lIns="92475" tIns="92475" rIns="92475" bIns="92475" anchor="t" anchorCtr="0">
            <a:noAutofit/>
          </a:bodyPr>
          <a:lstStyle/>
          <a:p>
            <a:pPr marL="0" lvl="0" indent="0" algn="l" rtl="0">
              <a:lnSpc>
                <a:spcPct val="100000"/>
              </a:lnSpc>
              <a:spcBef>
                <a:spcPts val="0"/>
              </a:spcBef>
              <a:spcAft>
                <a:spcPts val="0"/>
              </a:spcAft>
              <a:buSzPts val="8000"/>
              <a:buNone/>
            </a:pPr>
            <a:r>
              <a:rPr lang="da-DK" sz="7400"/>
              <a:t>Begrebsafklaring</a:t>
            </a:r>
            <a:endParaRPr sz="7400"/>
          </a:p>
        </p:txBody>
      </p:sp>
      <p:sp>
        <p:nvSpPr>
          <p:cNvPr id="2545" name="Google Shape;2545;p7"/>
          <p:cNvSpPr txBox="1">
            <a:spLocks noGrp="1"/>
          </p:cNvSpPr>
          <p:nvPr>
            <p:ph type="title" idx="3"/>
          </p:nvPr>
        </p:nvSpPr>
        <p:spPr>
          <a:xfrm>
            <a:off x="1576617" y="2770142"/>
            <a:ext cx="5287200" cy="1317000"/>
          </a:xfrm>
          <a:prstGeom prst="rect">
            <a:avLst/>
          </a:prstGeom>
          <a:noFill/>
          <a:ln>
            <a:noFill/>
          </a:ln>
        </p:spPr>
        <p:txBody>
          <a:bodyPr spcFirstLastPara="1" wrap="square" lIns="92475" tIns="92475" rIns="92475" bIns="92475" anchor="t" anchorCtr="0">
            <a:noAutofit/>
          </a:bodyPr>
          <a:lstStyle/>
          <a:p>
            <a:pPr marL="0" lvl="0" indent="0" algn="l" rtl="0">
              <a:lnSpc>
                <a:spcPct val="130000"/>
              </a:lnSpc>
              <a:spcBef>
                <a:spcPts val="0"/>
              </a:spcBef>
              <a:spcAft>
                <a:spcPts val="0"/>
              </a:spcAft>
              <a:buSzPts val="1200"/>
              <a:buNone/>
            </a:pPr>
            <a:r>
              <a:rPr lang="da-DK"/>
              <a:t>Centrale begreber indenfor bæredygtighed </a:t>
            </a:r>
            <a:endParaRPr/>
          </a:p>
        </p:txBody>
      </p:sp>
      <p:sp>
        <p:nvSpPr>
          <p:cNvPr id="2546" name="Google Shape;2546;p7"/>
          <p:cNvSpPr txBox="1">
            <a:spLocks noGrp="1"/>
          </p:cNvSpPr>
          <p:nvPr>
            <p:ph type="sldNum" idx="12"/>
          </p:nvPr>
        </p:nvSpPr>
        <p:spPr>
          <a:xfrm>
            <a:off x="8291773" y="4785467"/>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0"/>
        <p:cNvGrpSpPr/>
        <p:nvPr/>
      </p:nvGrpSpPr>
      <p:grpSpPr>
        <a:xfrm>
          <a:off x="0" y="0"/>
          <a:ext cx="0" cy="0"/>
          <a:chOff x="0" y="0"/>
          <a:chExt cx="0" cy="0"/>
        </a:xfrm>
      </p:grpSpPr>
      <p:sp>
        <p:nvSpPr>
          <p:cNvPr id="2551" name="Google Shape;2551;p8"/>
          <p:cNvSpPr txBox="1">
            <a:spLocks noGrp="1"/>
          </p:cNvSpPr>
          <p:nvPr>
            <p:ph type="title"/>
          </p:nvPr>
        </p:nvSpPr>
        <p:spPr>
          <a:xfrm>
            <a:off x="312805" y="373271"/>
            <a:ext cx="39084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Klima </a:t>
            </a:r>
            <a:endParaRPr/>
          </a:p>
        </p:txBody>
      </p:sp>
      <p:sp>
        <p:nvSpPr>
          <p:cNvPr id="2552" name="Google Shape;2552;p8"/>
          <p:cNvSpPr txBox="1">
            <a:spLocks noGrp="1"/>
          </p:cNvSpPr>
          <p:nvPr>
            <p:ph type="body" idx="1"/>
          </p:nvPr>
        </p:nvSpPr>
        <p:spPr>
          <a:xfrm>
            <a:off x="304985" y="933178"/>
            <a:ext cx="3908400" cy="29433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Klima angiver gennemsnitsvejret over en given årrække på mindst 30 år. </a:t>
            </a:r>
            <a:br>
              <a:rPr lang="da-DK" sz="800"/>
            </a:br>
            <a:endParaRPr sz="800"/>
          </a:p>
          <a:p>
            <a:pPr marL="457200" lvl="0" indent="-279400" algn="l" rtl="0">
              <a:lnSpc>
                <a:spcPct val="130000"/>
              </a:lnSpc>
              <a:spcBef>
                <a:spcPts val="0"/>
              </a:spcBef>
              <a:spcAft>
                <a:spcPts val="0"/>
              </a:spcAft>
              <a:buSzPts val="800"/>
              <a:buChar char="●"/>
            </a:pPr>
            <a:r>
              <a:rPr lang="da-DK" sz="800"/>
              <a:t>Klima beskriver langvarige tendenser i temperatur, nedbør, vind osv. Alle disse faktorer påvirkes af sollyset.</a:t>
            </a:r>
            <a:endParaRPr/>
          </a:p>
          <a:p>
            <a:pPr marL="914400" lvl="1" indent="-279400" algn="l" rtl="0">
              <a:lnSpc>
                <a:spcPct val="130000"/>
              </a:lnSpc>
              <a:spcBef>
                <a:spcPts val="0"/>
              </a:spcBef>
              <a:spcAft>
                <a:spcPts val="0"/>
              </a:spcAft>
              <a:buSzPts val="800"/>
              <a:buFont typeface="Courier New"/>
              <a:buChar char="o"/>
            </a:pPr>
            <a:r>
              <a:rPr lang="da-DK" sz="800"/>
              <a:t>Det indebærer også antallet af ekstreme vejrhændelser - fx længerevarende tørke eller store mængder nedbør. </a:t>
            </a:r>
            <a:r>
              <a:rPr lang="da-DK" sz="800" b="1"/>
              <a:t>(1) </a:t>
            </a:r>
            <a:br>
              <a:rPr lang="da-DK" sz="800"/>
            </a:br>
            <a:endParaRPr sz="800"/>
          </a:p>
          <a:p>
            <a:pPr marL="457200" lvl="0" indent="-279400" algn="l" rtl="0">
              <a:lnSpc>
                <a:spcPct val="130000"/>
              </a:lnSpc>
              <a:spcBef>
                <a:spcPts val="0"/>
              </a:spcBef>
              <a:spcAft>
                <a:spcPts val="0"/>
              </a:spcAft>
              <a:buSzPts val="800"/>
              <a:buChar char="●"/>
            </a:pPr>
            <a:r>
              <a:rPr lang="da-DK" sz="800" b="1"/>
              <a:t>Klimaforandring/klimaændring: </a:t>
            </a:r>
            <a:r>
              <a:rPr lang="da-DK" sz="800"/>
              <a:t>Klimaændringer kan både have naturlige årsager og være menneskeskabte. Naturlige årsager kan være vulkanaktivitet, oceanisk variabilitet og udsving i solaktivitet. De fleste af de temperaturstigninger, vi oplever nu, skyldes udledningen af menneskeskabte drivhusgasser. </a:t>
            </a:r>
            <a:endParaRPr/>
          </a:p>
          <a:p>
            <a:pPr marL="914400" lvl="1" indent="-279400" algn="l" rtl="0">
              <a:lnSpc>
                <a:spcPct val="130000"/>
              </a:lnSpc>
              <a:spcBef>
                <a:spcPts val="0"/>
              </a:spcBef>
              <a:spcAft>
                <a:spcPts val="0"/>
              </a:spcAft>
              <a:buSzPts val="800"/>
              <a:buChar char="○"/>
            </a:pPr>
            <a:r>
              <a:rPr lang="da-DK" sz="800"/>
              <a:t>Afbrænding af fossile brændstoffer, landbrugsproduktion og afbrænding af skovområder er nogle af de områder, der bidrager mest til ændring af klimaet. </a:t>
            </a:r>
            <a:r>
              <a:rPr lang="da-DK" sz="800" b="1"/>
              <a:t>(2) </a:t>
            </a:r>
            <a:br>
              <a:rPr lang="da-DK" sz="800"/>
            </a:br>
            <a:endParaRPr sz="800"/>
          </a:p>
          <a:p>
            <a:pPr marL="457200" lvl="0" indent="-279400" algn="l" rtl="0">
              <a:lnSpc>
                <a:spcPct val="130000"/>
              </a:lnSpc>
              <a:spcBef>
                <a:spcPts val="0"/>
              </a:spcBef>
              <a:spcAft>
                <a:spcPts val="0"/>
              </a:spcAft>
              <a:buSzPts val="800"/>
              <a:buChar char="●"/>
            </a:pPr>
            <a:r>
              <a:rPr lang="da-DK" sz="800"/>
              <a:t>Vejret betegnes som noget, der ændrer sig fra dag til dag, mens klimaet betegner vejret over en længere periode (fx gennemsnitlige temperatur og nedbør). </a:t>
            </a:r>
            <a:r>
              <a:rPr lang="da-DK" sz="800" b="1"/>
              <a:t>(1) </a:t>
            </a:r>
            <a:endParaRPr/>
          </a:p>
          <a:p>
            <a:pPr marL="0" lvl="0" indent="0" algn="l" rtl="0">
              <a:lnSpc>
                <a:spcPct val="130000"/>
              </a:lnSpc>
              <a:spcBef>
                <a:spcPts val="800"/>
              </a:spcBef>
              <a:spcAft>
                <a:spcPts val="0"/>
              </a:spcAft>
              <a:buSzPts val="1000"/>
              <a:buNone/>
            </a:pPr>
            <a:endParaRPr sz="800" b="1"/>
          </a:p>
          <a:p>
            <a:pPr marL="0" lvl="0" indent="0" algn="l" rtl="0">
              <a:lnSpc>
                <a:spcPct val="130000"/>
              </a:lnSpc>
              <a:spcBef>
                <a:spcPts val="800"/>
              </a:spcBef>
              <a:spcAft>
                <a:spcPts val="0"/>
              </a:spcAft>
              <a:buSzPts val="1000"/>
              <a:buNone/>
            </a:pPr>
            <a:endParaRPr sz="800" b="1"/>
          </a:p>
          <a:p>
            <a:pPr marL="457200" lvl="0" indent="0" algn="l" rtl="0">
              <a:lnSpc>
                <a:spcPct val="130000"/>
              </a:lnSpc>
              <a:spcBef>
                <a:spcPts val="800"/>
              </a:spcBef>
              <a:spcAft>
                <a:spcPts val="800"/>
              </a:spcAft>
              <a:buSzPts val="1000"/>
              <a:buNone/>
            </a:pPr>
            <a:endParaRPr sz="800"/>
          </a:p>
        </p:txBody>
      </p:sp>
      <p:sp>
        <p:nvSpPr>
          <p:cNvPr id="2553" name="Google Shape;2553;p8"/>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8</a:t>
            </a:fld>
            <a:endParaRPr/>
          </a:p>
        </p:txBody>
      </p:sp>
      <p:sp>
        <p:nvSpPr>
          <p:cNvPr id="2554" name="Google Shape;2554;p8"/>
          <p:cNvSpPr txBox="1"/>
          <p:nvPr/>
        </p:nvSpPr>
        <p:spPr>
          <a:xfrm>
            <a:off x="-68631" y="4945555"/>
            <a:ext cx="4572000" cy="314100"/>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a:t>
            </a:r>
            <a:r>
              <a:rPr lang="da-DK" sz="400">
                <a:solidFill>
                  <a:schemeClr val="dk1"/>
                </a:solidFill>
              </a:rPr>
              <a:t>https://vandetsvej.dk/faglig-viden/klimatilpasning/grundviden/hvad-er-klima</a:t>
            </a:r>
            <a:endParaRPr sz="400">
              <a:solidFill>
                <a:schemeClr val="dk1"/>
              </a:solidFill>
            </a:endParaRPr>
          </a:p>
          <a:p>
            <a:pPr marL="0" marR="0" lvl="0" indent="0" algn="l" rtl="0">
              <a:lnSpc>
                <a:spcPct val="130000"/>
              </a:lnSpc>
              <a:spcBef>
                <a:spcPts val="0"/>
              </a:spcBef>
              <a:spcAft>
                <a:spcPts val="0"/>
              </a:spcAft>
              <a:buClr>
                <a:srgbClr val="000000"/>
              </a:buClr>
              <a:buSzPts val="400"/>
              <a:buFont typeface="Arial"/>
              <a:buNone/>
            </a:pPr>
            <a:r>
              <a:rPr lang="da-DK" sz="400">
                <a:solidFill>
                  <a:schemeClr val="dk1"/>
                </a:solidFill>
                <a:latin typeface="Lato"/>
                <a:ea typeface="Lato"/>
                <a:cs typeface="Lato"/>
                <a:sym typeface="Lato"/>
              </a:rPr>
              <a:t>2: https://climate.ec.europa.eu/climate-change/causes-climate-change_da</a:t>
            </a:r>
            <a:br>
              <a:rPr lang="da-DK" sz="400" b="0" i="0" u="none" strike="noStrike" cap="none">
                <a:solidFill>
                  <a:schemeClr val="dk1"/>
                </a:solidFill>
                <a:latin typeface="Lato"/>
                <a:ea typeface="Lato"/>
                <a:cs typeface="Lato"/>
                <a:sym typeface="Lato"/>
              </a:rPr>
            </a:br>
            <a:endParaRPr sz="400" b="0" i="0" u="none" strike="noStrike" cap="none">
              <a:solidFill>
                <a:schemeClr val="dk1"/>
              </a:solidFill>
              <a:latin typeface="Arial"/>
              <a:ea typeface="Arial"/>
              <a:cs typeface="Arial"/>
              <a:sym typeface="Arial"/>
            </a:endParaRPr>
          </a:p>
        </p:txBody>
      </p:sp>
      <p:pic>
        <p:nvPicPr>
          <p:cNvPr id="2555" name="Google Shape;2555;p8" descr="Interaktiv model der illustrerer hhv. menneskelig- og ikke menneskelig indflydelse på ekstremt vejr relateret til klimaforandringer"/>
          <p:cNvPicPr preferRelativeResize="0">
            <a:picLocks noGrp="1"/>
          </p:cNvPicPr>
          <p:nvPr>
            <p:ph type="pic" idx="2"/>
          </p:nvPr>
        </p:nvPicPr>
        <p:blipFill rotWithShape="1">
          <a:blip r:embed="rId3">
            <a:alphaModFix/>
          </a:blip>
          <a:srcRect l="11059" r="11059"/>
          <a:stretch/>
        </p:blipFill>
        <p:spPr>
          <a:xfrm>
            <a:off x="4572000" y="10859"/>
            <a:ext cx="4572000" cy="5145001"/>
          </a:xfrm>
          <a:prstGeom prst="rect">
            <a:avLst/>
          </a:prstGeom>
          <a:noFill/>
          <a:ln>
            <a:noFill/>
          </a:ln>
        </p:spPr>
      </p:pic>
      <p:sp>
        <p:nvSpPr>
          <p:cNvPr id="2556" name="Google Shape;2556;p8"/>
          <p:cNvSpPr/>
          <p:nvPr/>
        </p:nvSpPr>
        <p:spPr>
          <a:xfrm>
            <a:off x="6278375" y="267175"/>
            <a:ext cx="81300" cy="75600"/>
          </a:xfrm>
          <a:prstGeom prst="ellipse">
            <a:avLst/>
          </a:prstGeom>
          <a:solidFill>
            <a:srgbClr val="F57676"/>
          </a:solidFill>
          <a:ln w="9525" cap="flat" cmpd="sng">
            <a:solidFill>
              <a:srgbClr val="F5767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8"/>
          <p:cNvSpPr txBox="1"/>
          <p:nvPr/>
        </p:nvSpPr>
        <p:spPr>
          <a:xfrm>
            <a:off x="6335150" y="121575"/>
            <a:ext cx="1252500" cy="35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da-DK" sz="1200" b="0" i="0" u="none" strike="noStrike" cap="none">
                <a:solidFill>
                  <a:schemeClr val="dk1"/>
                </a:solidFill>
                <a:latin typeface="Lato"/>
                <a:ea typeface="Lato"/>
                <a:cs typeface="Lato"/>
                <a:sym typeface="Lato"/>
              </a:rPr>
              <a:t>Menneskelig indflydelse </a:t>
            </a:r>
            <a:endParaRPr sz="1200" b="0" i="0" u="none" strike="noStrike" cap="none">
              <a:solidFill>
                <a:schemeClr val="dk1"/>
              </a:solidFill>
              <a:latin typeface="Lato"/>
              <a:ea typeface="Lato"/>
              <a:cs typeface="Lato"/>
              <a:sym typeface="Lato"/>
            </a:endParaRPr>
          </a:p>
        </p:txBody>
      </p:sp>
      <p:sp>
        <p:nvSpPr>
          <p:cNvPr id="2558" name="Google Shape;2558;p8"/>
          <p:cNvSpPr/>
          <p:nvPr/>
        </p:nvSpPr>
        <p:spPr>
          <a:xfrm>
            <a:off x="7558600" y="267175"/>
            <a:ext cx="81300" cy="75600"/>
          </a:xfrm>
          <a:prstGeom prst="ellipse">
            <a:avLst/>
          </a:prstGeom>
          <a:solidFill>
            <a:srgbClr val="61B8DC"/>
          </a:solidFill>
          <a:ln w="9525" cap="flat" cmpd="sng">
            <a:solidFill>
              <a:srgbClr val="61B8DC"/>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8"/>
          <p:cNvSpPr txBox="1"/>
          <p:nvPr/>
        </p:nvSpPr>
        <p:spPr>
          <a:xfrm>
            <a:off x="7587650" y="121575"/>
            <a:ext cx="1420500" cy="35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da-DK" sz="1200" b="0" i="0" u="none" strike="noStrike" cap="none">
                <a:solidFill>
                  <a:schemeClr val="dk1"/>
                </a:solidFill>
                <a:latin typeface="Lato"/>
                <a:ea typeface="Lato"/>
                <a:cs typeface="Lato"/>
                <a:sym typeface="Lato"/>
              </a:rPr>
              <a:t>Ingen menneskelig indflydelse </a:t>
            </a:r>
            <a:endParaRPr sz="1200" b="0" i="0" u="none" strike="noStrike" cap="none">
              <a:solidFill>
                <a:schemeClr val="dk1"/>
              </a:solidFill>
              <a:latin typeface="Lato"/>
              <a:ea typeface="Lato"/>
              <a:cs typeface="Lato"/>
              <a:sym typeface="Lato"/>
            </a:endParaRPr>
          </a:p>
        </p:txBody>
      </p:sp>
      <p:sp>
        <p:nvSpPr>
          <p:cNvPr id="2560" name="Google Shape;2560;p8"/>
          <p:cNvSpPr txBox="1"/>
          <p:nvPr/>
        </p:nvSpPr>
        <p:spPr>
          <a:xfrm>
            <a:off x="4572000" y="4753967"/>
            <a:ext cx="2964300" cy="42938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lt1"/>
                </a:solidFill>
                <a:latin typeface="Lato"/>
                <a:ea typeface="Lato"/>
                <a:cs typeface="Lato"/>
                <a:sym typeface="Lato"/>
              </a:rPr>
              <a:t>Interaktiv model: https://www.carbonbrief.org/mapped-how-climate-change-affects-extreme-weather-around-the-world/</a:t>
            </a:r>
            <a:endParaRPr sz="600" b="0" i="0" u="none" strike="noStrike" cap="none">
              <a:solidFill>
                <a:schemeClr val="lt1"/>
              </a:solidFill>
              <a:latin typeface="Lato"/>
              <a:ea typeface="Lato"/>
              <a:cs typeface="Lato"/>
              <a:sym typeface="Lato"/>
            </a:endParaRPr>
          </a:p>
          <a:p>
            <a:pPr marL="0" marR="0" lvl="0" indent="0" algn="l" rtl="0">
              <a:lnSpc>
                <a:spcPct val="100000"/>
              </a:lnSpc>
              <a:spcBef>
                <a:spcPts val="0"/>
              </a:spcBef>
              <a:spcAft>
                <a:spcPts val="0"/>
              </a:spcAft>
              <a:buClr>
                <a:srgbClr val="000000"/>
              </a:buClr>
              <a:buSzPts val="600"/>
              <a:buFont typeface="Arial"/>
              <a:buNone/>
            </a:pPr>
            <a:endParaRPr sz="600" b="0" i="0" u="none" strike="noStrike" cap="none">
              <a:solidFill>
                <a:schemeClr val="lt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4"/>
        <p:cNvGrpSpPr/>
        <p:nvPr/>
      </p:nvGrpSpPr>
      <p:grpSpPr>
        <a:xfrm>
          <a:off x="0" y="0"/>
          <a:ext cx="0" cy="0"/>
          <a:chOff x="0" y="0"/>
          <a:chExt cx="0" cy="0"/>
        </a:xfrm>
      </p:grpSpPr>
      <p:sp>
        <p:nvSpPr>
          <p:cNvPr id="2565" name="Google Shape;2565;p9"/>
          <p:cNvSpPr txBox="1">
            <a:spLocks noGrp="1"/>
          </p:cNvSpPr>
          <p:nvPr>
            <p:ph type="title"/>
          </p:nvPr>
        </p:nvSpPr>
        <p:spPr>
          <a:xfrm>
            <a:off x="312805" y="373271"/>
            <a:ext cx="3908400" cy="630000"/>
          </a:xfrm>
          <a:prstGeom prst="rect">
            <a:avLst/>
          </a:prstGeom>
          <a:noFill/>
          <a:ln>
            <a:noFill/>
          </a:ln>
        </p:spPr>
        <p:txBody>
          <a:bodyPr spcFirstLastPara="1" wrap="square" lIns="92475" tIns="92475" rIns="92475" bIns="92475" anchor="t" anchorCtr="0">
            <a:spAutoFit/>
          </a:bodyPr>
          <a:lstStyle/>
          <a:p>
            <a:pPr marL="0" lvl="0" indent="0" algn="l" rtl="0">
              <a:lnSpc>
                <a:spcPct val="90000"/>
              </a:lnSpc>
              <a:spcBef>
                <a:spcPts val="0"/>
              </a:spcBef>
              <a:spcAft>
                <a:spcPts val="0"/>
              </a:spcAft>
              <a:buSzPts val="3200"/>
              <a:buNone/>
            </a:pPr>
            <a:r>
              <a:rPr lang="da-DK"/>
              <a:t>CO2e</a:t>
            </a:r>
            <a:endParaRPr/>
          </a:p>
        </p:txBody>
      </p:sp>
      <p:sp>
        <p:nvSpPr>
          <p:cNvPr id="2566" name="Google Shape;2566;p9"/>
          <p:cNvSpPr txBox="1">
            <a:spLocks noGrp="1"/>
          </p:cNvSpPr>
          <p:nvPr>
            <p:ph type="sldNum" idx="12"/>
          </p:nvPr>
        </p:nvSpPr>
        <p:spPr>
          <a:xfrm>
            <a:off x="3672640" y="4790313"/>
            <a:ext cx="548700" cy="393600"/>
          </a:xfrm>
          <a:prstGeom prst="rect">
            <a:avLst/>
          </a:prstGeom>
          <a:noFill/>
          <a:ln>
            <a:noFill/>
          </a:ln>
        </p:spPr>
        <p:txBody>
          <a:bodyPr spcFirstLastPara="1" wrap="square" lIns="72850" tIns="72850" rIns="72850" bIns="72850" anchor="t" anchorCtr="0">
            <a:noAutofit/>
          </a:bodyPr>
          <a:lstStyle/>
          <a:p>
            <a:pPr marL="0" lvl="0" indent="0" algn="r" rtl="0">
              <a:lnSpc>
                <a:spcPct val="100000"/>
              </a:lnSpc>
              <a:spcBef>
                <a:spcPts val="0"/>
              </a:spcBef>
              <a:spcAft>
                <a:spcPts val="0"/>
              </a:spcAft>
              <a:buSzPts val="800"/>
              <a:buNone/>
            </a:pPr>
            <a:fld id="{00000000-1234-1234-1234-123412341234}" type="slidenum">
              <a:rPr lang="da-DK"/>
              <a:t>9</a:t>
            </a:fld>
            <a:endParaRPr/>
          </a:p>
        </p:txBody>
      </p:sp>
      <p:sp>
        <p:nvSpPr>
          <p:cNvPr id="2567" name="Google Shape;2567;p9"/>
          <p:cNvSpPr txBox="1">
            <a:spLocks noGrp="1"/>
          </p:cNvSpPr>
          <p:nvPr>
            <p:ph type="body" idx="1"/>
          </p:nvPr>
        </p:nvSpPr>
        <p:spPr>
          <a:xfrm>
            <a:off x="304975" y="933174"/>
            <a:ext cx="3908400" cy="3670500"/>
          </a:xfrm>
          <a:prstGeom prst="rect">
            <a:avLst/>
          </a:prstGeom>
          <a:noFill/>
          <a:ln>
            <a:noFill/>
          </a:ln>
        </p:spPr>
        <p:txBody>
          <a:bodyPr spcFirstLastPara="1" wrap="square" lIns="92475" tIns="92475" rIns="92475" bIns="92475" anchor="t" anchorCtr="0">
            <a:noAutofit/>
          </a:bodyPr>
          <a:lstStyle/>
          <a:p>
            <a:pPr marL="457200" lvl="0" indent="-279400" algn="l" rtl="0">
              <a:lnSpc>
                <a:spcPct val="130000"/>
              </a:lnSpc>
              <a:spcBef>
                <a:spcPts val="0"/>
              </a:spcBef>
              <a:spcAft>
                <a:spcPts val="0"/>
              </a:spcAft>
              <a:buSzPts val="800"/>
              <a:buChar char="●"/>
            </a:pPr>
            <a:r>
              <a:rPr lang="da-DK" sz="800"/>
              <a:t>Når vi taler om klima i dagligdagen, er det næsten altid i forbindelse med udledning af CO2e i atmosfæren.</a:t>
            </a:r>
            <a:br>
              <a:rPr lang="da-DK" sz="800"/>
            </a:br>
            <a:endParaRPr sz="800"/>
          </a:p>
          <a:p>
            <a:pPr marL="457200" lvl="0" indent="-279400" algn="l" rtl="0">
              <a:lnSpc>
                <a:spcPct val="130000"/>
              </a:lnSpc>
              <a:spcBef>
                <a:spcPts val="0"/>
              </a:spcBef>
              <a:spcAft>
                <a:spcPts val="0"/>
              </a:spcAft>
              <a:buSzPts val="800"/>
              <a:buChar char="●"/>
            </a:pPr>
            <a:r>
              <a:rPr lang="da-DK" sz="800"/>
              <a:t>CO2 (Carbondioxid) er en luftart, der findes helt naturligt i atmosfæren. Det udledes bl.a., når mennesker trækker vejret, og det er nødvendigt for at få jordens økosystem (fx planter og træer) til at fungere.</a:t>
            </a:r>
            <a:endParaRPr/>
          </a:p>
          <a:p>
            <a:pPr marL="914400" lvl="1" indent="-279400" algn="l" rtl="0">
              <a:lnSpc>
                <a:spcPct val="130000"/>
              </a:lnSpc>
              <a:spcBef>
                <a:spcPts val="0"/>
              </a:spcBef>
              <a:spcAft>
                <a:spcPts val="0"/>
              </a:spcAft>
              <a:buSzPts val="800"/>
              <a:buChar char="○"/>
            </a:pPr>
            <a:r>
              <a:rPr lang="da-DK" sz="800"/>
              <a:t>Hvis der ikke er nok CO2 i atmosfæren, vil det påvirke menneskers mulighed for at få ilt. </a:t>
            </a:r>
            <a:endParaRPr/>
          </a:p>
          <a:p>
            <a:pPr marL="914400" lvl="1" indent="-279400" algn="l" rtl="0">
              <a:lnSpc>
                <a:spcPct val="130000"/>
              </a:lnSpc>
              <a:spcBef>
                <a:spcPts val="0"/>
              </a:spcBef>
              <a:spcAft>
                <a:spcPts val="0"/>
              </a:spcAft>
              <a:buSzPts val="800"/>
              <a:buChar char="○"/>
            </a:pPr>
            <a:r>
              <a:rPr lang="da-DK" sz="800"/>
              <a:t>Hvis der er for meget CO2 i atmosfæren, er det derimod problematisk, da det skaber drivhuseffekt. </a:t>
            </a:r>
            <a:br>
              <a:rPr lang="da-DK" sz="800"/>
            </a:br>
            <a:endParaRPr sz="800"/>
          </a:p>
          <a:p>
            <a:pPr marL="457200" lvl="0" indent="-279400" algn="l" rtl="0">
              <a:lnSpc>
                <a:spcPct val="130000"/>
              </a:lnSpc>
              <a:spcBef>
                <a:spcPts val="0"/>
              </a:spcBef>
              <a:spcAft>
                <a:spcPts val="0"/>
              </a:spcAft>
              <a:buSzPts val="800"/>
              <a:buChar char="●"/>
            </a:pPr>
            <a:r>
              <a:rPr lang="da-DK" sz="800"/>
              <a:t>CO2 er dog ikke den eneste drivhusgas, der påvirker drivhuseffekten. </a:t>
            </a:r>
            <a:endParaRPr/>
          </a:p>
          <a:p>
            <a:pPr marL="914400" lvl="1" indent="-279400" algn="l" rtl="0">
              <a:lnSpc>
                <a:spcPct val="130000"/>
              </a:lnSpc>
              <a:spcBef>
                <a:spcPts val="0"/>
              </a:spcBef>
              <a:spcAft>
                <a:spcPts val="0"/>
              </a:spcAft>
              <a:buSzPts val="800"/>
              <a:buChar char="○"/>
            </a:pPr>
            <a:r>
              <a:rPr lang="da-DK" sz="800"/>
              <a:t>Metan (CH4), lattergas (N20) og fluorholdige gasser er også betydningsfulde drivhusgasser. </a:t>
            </a:r>
            <a:endParaRPr/>
          </a:p>
          <a:p>
            <a:pPr marL="914400" lvl="1" indent="-279400" algn="l" rtl="0">
              <a:lnSpc>
                <a:spcPct val="130000"/>
              </a:lnSpc>
              <a:spcBef>
                <a:spcPts val="0"/>
              </a:spcBef>
              <a:spcAft>
                <a:spcPts val="0"/>
              </a:spcAft>
              <a:buSzPts val="800"/>
              <a:buChar char="○"/>
            </a:pPr>
            <a:r>
              <a:rPr lang="da-DK" sz="800" b="1"/>
              <a:t>CO2e</a:t>
            </a:r>
            <a:r>
              <a:rPr lang="da-DK" sz="800"/>
              <a:t> betegner ‘CO2-equivalent’ (ækvivalenter), som er en fælles måleenhed for drivhusgassernes forurening. </a:t>
            </a:r>
            <a:endParaRPr/>
          </a:p>
          <a:p>
            <a:pPr marL="914400" lvl="1" indent="-279400" algn="l" rtl="0">
              <a:lnSpc>
                <a:spcPct val="130000"/>
              </a:lnSpc>
              <a:spcBef>
                <a:spcPts val="0"/>
              </a:spcBef>
              <a:spcAft>
                <a:spcPts val="0"/>
              </a:spcAft>
              <a:buSzPts val="800"/>
              <a:buChar char="○"/>
            </a:pPr>
            <a:r>
              <a:rPr lang="da-DK" sz="800"/>
              <a:t>CO2e betyder dermed, at andre drivhusgasemissioner kan udtrykkes i form af CO2 baseret på deres ‘relative globale opvarmningspotentiale’ (GWP - global warming potential). </a:t>
            </a:r>
            <a:r>
              <a:rPr lang="da-DK" sz="800" b="1"/>
              <a:t>(1)</a:t>
            </a:r>
            <a:r>
              <a:rPr lang="da-DK" sz="800"/>
              <a:t> </a:t>
            </a:r>
            <a:endParaRPr/>
          </a:p>
          <a:p>
            <a:pPr marL="0" lvl="0" indent="0" algn="l" rtl="0">
              <a:lnSpc>
                <a:spcPct val="130000"/>
              </a:lnSpc>
              <a:spcBef>
                <a:spcPts val="800"/>
              </a:spcBef>
              <a:spcAft>
                <a:spcPts val="0"/>
              </a:spcAft>
              <a:buSzPts val="1000"/>
              <a:buNone/>
            </a:pPr>
            <a:endParaRPr sz="800" b="1"/>
          </a:p>
          <a:p>
            <a:pPr marL="457200" lvl="0" indent="0" algn="l" rtl="0">
              <a:lnSpc>
                <a:spcPct val="130000"/>
              </a:lnSpc>
              <a:spcBef>
                <a:spcPts val="800"/>
              </a:spcBef>
              <a:spcAft>
                <a:spcPts val="800"/>
              </a:spcAft>
              <a:buSzPts val="1000"/>
              <a:buNone/>
            </a:pPr>
            <a:endParaRPr sz="800"/>
          </a:p>
        </p:txBody>
      </p:sp>
      <p:sp>
        <p:nvSpPr>
          <p:cNvPr id="2568" name="Google Shape;2568;p9" descr="Cirkeldiagram, der viser global drivhusgasudledninger fordelt på sektorer i 2016. For eksempel udled energisektoren 73.2 procent, landbrug, skovbrug og arealanvendelse 18.4 procent. industri 5.2 procent og affald 3.2 procent."/>
          <p:cNvSpPr/>
          <p:nvPr/>
        </p:nvSpPr>
        <p:spPr>
          <a:xfrm>
            <a:off x="4572000" y="-725"/>
            <a:ext cx="4572000" cy="5145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69" name="Google Shape;2569;p9"/>
          <p:cNvPicPr preferRelativeResize="0"/>
          <p:nvPr/>
        </p:nvPicPr>
        <p:blipFill rotWithShape="1">
          <a:blip r:embed="rId3">
            <a:alphaModFix/>
          </a:blip>
          <a:srcRect/>
          <a:stretch/>
        </p:blipFill>
        <p:spPr>
          <a:xfrm>
            <a:off x="4572000" y="406927"/>
            <a:ext cx="4571999" cy="4329686"/>
          </a:xfrm>
          <a:prstGeom prst="rect">
            <a:avLst/>
          </a:prstGeom>
          <a:noFill/>
          <a:ln>
            <a:noFill/>
          </a:ln>
        </p:spPr>
      </p:pic>
      <p:sp>
        <p:nvSpPr>
          <p:cNvPr id="2570" name="Google Shape;2570;p9"/>
          <p:cNvSpPr txBox="1"/>
          <p:nvPr/>
        </p:nvSpPr>
        <p:spPr>
          <a:xfrm>
            <a:off x="4579965" y="4865092"/>
            <a:ext cx="2964300" cy="24404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da-DK" sz="600" b="0" i="0" u="none" strike="noStrike" cap="none">
                <a:solidFill>
                  <a:schemeClr val="dk1"/>
                </a:solidFill>
                <a:latin typeface="Lato"/>
                <a:ea typeface="Lato"/>
                <a:cs typeface="Lato"/>
                <a:sym typeface="Lato"/>
              </a:rPr>
              <a:t>Model: </a:t>
            </a:r>
            <a:r>
              <a:rPr lang="da-DK" sz="600" b="0" i="0" u="none" strike="noStrike" cap="none">
                <a:solidFill>
                  <a:schemeClr val="dk1"/>
                </a:solidFill>
                <a:uFill>
                  <a:noFill/>
                </a:uFill>
                <a:latin typeface="Lato"/>
                <a:ea typeface="Lato"/>
                <a:cs typeface="Lato"/>
                <a:sym typeface="Lato"/>
                <a:hlinkClick r:id="rId4">
                  <a:extLst>
                    <a:ext uri="{A12FA001-AC4F-418D-AE19-62706E023703}">
                      <ahyp:hlinkClr xmlns:ahyp="http://schemas.microsoft.com/office/drawing/2018/hyperlinkcolor" val="tx"/>
                    </a:ext>
                  </a:extLst>
                </a:hlinkClick>
              </a:rPr>
              <a:t>https://ourworldindata.org/ghg-emissions-by-sector</a:t>
            </a:r>
            <a:r>
              <a:rPr lang="da-DK" sz="600" b="0" i="0" u="none" strike="noStrike" cap="none">
                <a:solidFill>
                  <a:schemeClr val="dk1"/>
                </a:solidFill>
                <a:latin typeface="Lato"/>
                <a:ea typeface="Lato"/>
                <a:cs typeface="Lato"/>
                <a:sym typeface="Lato"/>
              </a:rPr>
              <a:t>   </a:t>
            </a:r>
            <a:endParaRPr sz="6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600"/>
              <a:buFont typeface="Arial"/>
              <a:buNone/>
            </a:pPr>
            <a:endParaRPr sz="600" b="0" i="0" u="none" strike="noStrike" cap="none">
              <a:solidFill>
                <a:schemeClr val="dk1"/>
              </a:solidFill>
              <a:latin typeface="Lato"/>
              <a:ea typeface="Lato"/>
              <a:cs typeface="Lato"/>
              <a:sym typeface="Lato"/>
            </a:endParaRPr>
          </a:p>
        </p:txBody>
      </p:sp>
      <p:sp>
        <p:nvSpPr>
          <p:cNvPr id="2571" name="Google Shape;2571;p9"/>
          <p:cNvSpPr txBox="1"/>
          <p:nvPr/>
        </p:nvSpPr>
        <p:spPr>
          <a:xfrm>
            <a:off x="-68094" y="5004233"/>
            <a:ext cx="4572000" cy="244041"/>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400"/>
              <a:buFont typeface="Arial"/>
              <a:buNone/>
            </a:pPr>
            <a:r>
              <a:rPr lang="da-DK" sz="400" b="0" i="0" u="none" strike="noStrike" cap="none">
                <a:solidFill>
                  <a:schemeClr val="dk1"/>
                </a:solidFill>
                <a:latin typeface="Arial"/>
                <a:ea typeface="Arial"/>
                <a:cs typeface="Arial"/>
                <a:sym typeface="Arial"/>
              </a:rPr>
              <a:t>1: https://lf.dk/viden-om/klima/hvad-er-co2</a:t>
            </a:r>
            <a:endParaRPr/>
          </a:p>
          <a:p>
            <a:pPr marL="0" marR="0" lvl="0" indent="0" algn="l" rtl="0">
              <a:lnSpc>
                <a:spcPct val="130000"/>
              </a:lnSpc>
              <a:spcBef>
                <a:spcPts val="0"/>
              </a:spcBef>
              <a:spcAft>
                <a:spcPts val="0"/>
              </a:spcAft>
              <a:buClr>
                <a:srgbClr val="000000"/>
              </a:buClr>
              <a:buSzPts val="400"/>
              <a:buFont typeface="Arial"/>
              <a:buNone/>
            </a:pPr>
            <a:endParaRPr sz="4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Behave Green">
  <a:themeElements>
    <a:clrScheme name="Simple Light">
      <a:dk1>
        <a:srgbClr val="0F4753"/>
      </a:dk1>
      <a:lt1>
        <a:srgbClr val="FFFFFF"/>
      </a:lt1>
      <a:dk2>
        <a:srgbClr val="424242"/>
      </a:dk2>
      <a:lt2>
        <a:srgbClr val="D3E8D8"/>
      </a:lt2>
      <a:accent1>
        <a:srgbClr val="12CB81"/>
      </a:accent1>
      <a:accent2>
        <a:srgbClr val="BFB0D7"/>
      </a:accent2>
      <a:accent3>
        <a:srgbClr val="470F1F"/>
      </a:accent3>
      <a:accent4>
        <a:srgbClr val="FB7648"/>
      </a:accent4>
      <a:accent5>
        <a:srgbClr val="FFEFB8"/>
      </a:accent5>
      <a:accent6>
        <a:srgbClr val="EFEFE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5189</Words>
  <Application>Microsoft Office PowerPoint</Application>
  <PresentationFormat>Skærmshow (16:9)</PresentationFormat>
  <Paragraphs>377</Paragraphs>
  <Slides>29</Slides>
  <Notes>29</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29</vt:i4>
      </vt:variant>
    </vt:vector>
  </HeadingPairs>
  <TitlesOfParts>
    <vt:vector size="34" baseType="lpstr">
      <vt:lpstr>Ovo</vt:lpstr>
      <vt:lpstr>Arial</vt:lpstr>
      <vt:lpstr>Courier New</vt:lpstr>
      <vt:lpstr>Lato</vt:lpstr>
      <vt:lpstr>Behave Green</vt:lpstr>
      <vt:lpstr>Introduktion til grønt iværksætteri</vt:lpstr>
      <vt:lpstr>Indhold</vt:lpstr>
      <vt:lpstr>01</vt:lpstr>
      <vt:lpstr>Indledning</vt:lpstr>
      <vt:lpstr>Formål og læringsmål  </vt:lpstr>
      <vt:lpstr>Forberedelse og materiale  </vt:lpstr>
      <vt:lpstr>02</vt:lpstr>
      <vt:lpstr>Klima </vt:lpstr>
      <vt:lpstr>CO2e</vt:lpstr>
      <vt:lpstr>Global opvarmning</vt:lpstr>
      <vt:lpstr>Miljø og biodiversitet </vt:lpstr>
      <vt:lpstr>03</vt:lpstr>
      <vt:lpstr>Bæredygtighed</vt:lpstr>
      <vt:lpstr>FN’s Verdensmål </vt:lpstr>
      <vt:lpstr>Cirkulær økonomi</vt:lpstr>
      <vt:lpstr>Grøn vækst</vt:lpstr>
      <vt:lpstr>Degrowth</vt:lpstr>
      <vt:lpstr>Doughnut Økonomi</vt:lpstr>
      <vt:lpstr>Klimaaftaler</vt:lpstr>
      <vt:lpstr>04</vt:lpstr>
      <vt:lpstr>Danmark som grønt iværksætterland  </vt:lpstr>
      <vt:lpstr>Hvad er grønt iværksætteri? </vt:lpstr>
      <vt:lpstr>Certificeringer </vt:lpstr>
      <vt:lpstr>Scope 1, 2 og 3 </vt:lpstr>
      <vt:lpstr>Produkt/service -systemer</vt:lpstr>
      <vt:lpstr>Triple Bottom Line</vt:lpstr>
      <vt:lpstr>Designstrategier for bæredygtighed </vt:lpstr>
      <vt:lpstr>Greenwashing</vt:lpstr>
      <vt:lpstr>Bagside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Karina Vittarp Gøling</dc:creator>
  <cp:lastModifiedBy>Karina Vittarp Gøling</cp:lastModifiedBy>
  <cp:revision>1</cp:revision>
  <dcterms:modified xsi:type="dcterms:W3CDTF">2026-08-25T11:39:45Z</dcterms:modified>
</cp:coreProperties>
</file>